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5EF1F9-EE8D-4A00-8424-6826F539A1F2}" type="doc">
      <dgm:prSet loTypeId="urn:microsoft.com/office/officeart/2005/8/layout/bProcess3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zh-TW" altLang="en-US"/>
        </a:p>
      </dgm:t>
    </dgm:pt>
    <dgm:pt modelId="{59A28916-C0B0-4DDE-A401-9C6703ACA585}">
      <dgm:prSet phldrT="[文字]"/>
      <dgm:spPr/>
      <dgm:t>
        <a:bodyPr/>
        <a:lstStyle/>
        <a:p>
          <a:r>
            <a:rPr lang="zh-TW" altLang="en-US" b="1" dirty="0" smtClean="0">
              <a:latin typeface="微軟正黑體" pitchFamily="34" charset="-120"/>
              <a:ea typeface="微軟正黑體" pitchFamily="34" charset="-120"/>
            </a:rPr>
            <a:t>師資介紹</a:t>
          </a:r>
          <a:endParaRPr lang="zh-TW" altLang="en-US" b="1" dirty="0">
            <a:latin typeface="微軟正黑體" pitchFamily="34" charset="-120"/>
            <a:ea typeface="微軟正黑體" pitchFamily="34" charset="-120"/>
          </a:endParaRPr>
        </a:p>
      </dgm:t>
    </dgm:pt>
    <dgm:pt modelId="{483F3376-FE8A-4793-AEB4-3675C592FF51}" type="parTrans" cxnId="{D53454E1-33FE-40CA-8006-967CA655AA7A}">
      <dgm:prSet/>
      <dgm:spPr/>
      <dgm:t>
        <a:bodyPr/>
        <a:lstStyle/>
        <a:p>
          <a:endParaRPr lang="zh-TW" altLang="en-US"/>
        </a:p>
      </dgm:t>
    </dgm:pt>
    <dgm:pt modelId="{2D5FFA97-F1A9-424F-9BD1-1F78BEE0FCE1}" type="sibTrans" cxnId="{D53454E1-33FE-40CA-8006-967CA655AA7A}">
      <dgm:prSet/>
      <dgm:spPr/>
      <dgm:t>
        <a:bodyPr/>
        <a:lstStyle/>
        <a:p>
          <a:endParaRPr lang="zh-TW" altLang="en-US"/>
        </a:p>
      </dgm:t>
    </dgm:pt>
    <dgm:pt modelId="{FEEE8F46-4435-4007-ADDF-33FF8D5AED8E}">
      <dgm:prSet phldrT="[文字]"/>
      <dgm:spPr/>
      <dgm:t>
        <a:bodyPr/>
        <a:lstStyle/>
        <a:p>
          <a:r>
            <a:rPr lang="zh-TW" altLang="en-US" b="1" dirty="0" smtClean="0">
              <a:latin typeface="微軟正黑體" pitchFamily="34" charset="-120"/>
              <a:ea typeface="微軟正黑體" pitchFamily="34" charset="-120"/>
            </a:rPr>
            <a:t>運動文史</a:t>
          </a:r>
          <a:endParaRPr lang="zh-TW" altLang="en-US" b="1" dirty="0">
            <a:latin typeface="微軟正黑體" pitchFamily="34" charset="-120"/>
            <a:ea typeface="微軟正黑體" pitchFamily="34" charset="-120"/>
          </a:endParaRPr>
        </a:p>
      </dgm:t>
    </dgm:pt>
    <dgm:pt modelId="{7428C196-90DD-4C99-A14C-7AB31AAADDBF}" type="parTrans" cxnId="{742A93B5-FF4B-4167-B2B0-069F70DE7665}">
      <dgm:prSet/>
      <dgm:spPr/>
      <dgm:t>
        <a:bodyPr/>
        <a:lstStyle/>
        <a:p>
          <a:endParaRPr lang="zh-TW" altLang="en-US"/>
        </a:p>
      </dgm:t>
    </dgm:pt>
    <dgm:pt modelId="{16651E5F-5EE8-4870-84C1-A5B0E92F849A}" type="sibTrans" cxnId="{742A93B5-FF4B-4167-B2B0-069F70DE7665}">
      <dgm:prSet/>
      <dgm:spPr/>
      <dgm:t>
        <a:bodyPr/>
        <a:lstStyle/>
        <a:p>
          <a:endParaRPr lang="zh-TW" altLang="en-US"/>
        </a:p>
      </dgm:t>
    </dgm:pt>
    <dgm:pt modelId="{C4E255FD-4194-450C-8171-DD9AE82E7C21}">
      <dgm:prSet phldrT="[文字]"/>
      <dgm:spPr/>
      <dgm:t>
        <a:bodyPr/>
        <a:lstStyle/>
        <a:p>
          <a:r>
            <a:rPr lang="zh-TW" altLang="en-US" b="1" dirty="0" smtClean="0">
              <a:latin typeface="微軟正黑體" pitchFamily="34" charset="-120"/>
              <a:ea typeface="微軟正黑體" pitchFamily="34" charset="-120"/>
            </a:rPr>
            <a:t>相關課程</a:t>
          </a:r>
          <a:endParaRPr lang="zh-TW" altLang="en-US" b="1" dirty="0">
            <a:latin typeface="微軟正黑體" pitchFamily="34" charset="-120"/>
            <a:ea typeface="微軟正黑體" pitchFamily="34" charset="-120"/>
          </a:endParaRPr>
        </a:p>
      </dgm:t>
    </dgm:pt>
    <dgm:pt modelId="{BE7A1DE6-8E25-4265-BFB5-A65247374153}" type="parTrans" cxnId="{DD2D34FD-00CF-4DE5-8703-598D92A98074}">
      <dgm:prSet/>
      <dgm:spPr/>
      <dgm:t>
        <a:bodyPr/>
        <a:lstStyle/>
        <a:p>
          <a:endParaRPr lang="zh-TW" altLang="en-US"/>
        </a:p>
      </dgm:t>
    </dgm:pt>
    <dgm:pt modelId="{7E8DA6BE-B4F9-46B5-8A26-B0C1E8E79A1E}" type="sibTrans" cxnId="{DD2D34FD-00CF-4DE5-8703-598D92A98074}">
      <dgm:prSet/>
      <dgm:spPr/>
      <dgm:t>
        <a:bodyPr/>
        <a:lstStyle/>
        <a:p>
          <a:endParaRPr lang="zh-TW" altLang="en-US"/>
        </a:p>
      </dgm:t>
    </dgm:pt>
    <dgm:pt modelId="{79FC4090-73FA-44B0-B79E-109456576743}">
      <dgm:prSet phldrT="[文字]"/>
      <dgm:spPr/>
      <dgm:t>
        <a:bodyPr/>
        <a:lstStyle/>
        <a:p>
          <a:r>
            <a:rPr lang="zh-TW" altLang="en-US" b="1" dirty="0" smtClean="0">
              <a:latin typeface="微軟正黑體" pitchFamily="34" charset="-120"/>
              <a:ea typeface="微軟正黑體" pitchFamily="34" charset="-120"/>
            </a:rPr>
            <a:t>研究指導</a:t>
          </a:r>
          <a:endParaRPr lang="zh-TW" altLang="en-US" b="1" dirty="0">
            <a:latin typeface="微軟正黑體" pitchFamily="34" charset="-120"/>
            <a:ea typeface="微軟正黑體" pitchFamily="34" charset="-120"/>
          </a:endParaRPr>
        </a:p>
      </dgm:t>
    </dgm:pt>
    <dgm:pt modelId="{49BFD807-47CE-4145-82D0-33E1C2B8E83F}" type="parTrans" cxnId="{3A0F6175-A945-49B0-93FF-5B739FDDCBF1}">
      <dgm:prSet/>
      <dgm:spPr/>
      <dgm:t>
        <a:bodyPr/>
        <a:lstStyle/>
        <a:p>
          <a:endParaRPr lang="zh-TW" altLang="en-US"/>
        </a:p>
      </dgm:t>
    </dgm:pt>
    <dgm:pt modelId="{1430E80D-C586-4678-BE03-4B50A2FDE0C9}" type="sibTrans" cxnId="{3A0F6175-A945-49B0-93FF-5B739FDDCBF1}">
      <dgm:prSet/>
      <dgm:spPr/>
      <dgm:t>
        <a:bodyPr/>
        <a:lstStyle/>
        <a:p>
          <a:endParaRPr lang="zh-TW" altLang="en-US"/>
        </a:p>
      </dgm:t>
    </dgm:pt>
    <dgm:pt modelId="{D28EB107-0008-40B0-8435-932140C22BA6}">
      <dgm:prSet phldrT="[文字]"/>
      <dgm:spPr/>
      <dgm:t>
        <a:bodyPr/>
        <a:lstStyle/>
        <a:p>
          <a:r>
            <a:rPr lang="zh-TW" altLang="en-US" b="1" dirty="0" smtClean="0">
              <a:latin typeface="微軟正黑體" pitchFamily="34" charset="-120"/>
              <a:ea typeface="微軟正黑體" pitchFamily="34" charset="-120"/>
            </a:rPr>
            <a:t>學門宗旨</a:t>
          </a:r>
          <a:endParaRPr lang="zh-TW" altLang="en-US" b="1" dirty="0">
            <a:latin typeface="微軟正黑體" pitchFamily="34" charset="-120"/>
            <a:ea typeface="微軟正黑體" pitchFamily="34" charset="-120"/>
          </a:endParaRPr>
        </a:p>
      </dgm:t>
    </dgm:pt>
    <dgm:pt modelId="{9827E82D-6B48-418D-8D03-0257388ED318}" type="parTrans" cxnId="{E74A3AC4-2485-4CEB-BF92-621136D437CA}">
      <dgm:prSet/>
      <dgm:spPr/>
      <dgm:t>
        <a:bodyPr/>
        <a:lstStyle/>
        <a:p>
          <a:endParaRPr lang="zh-TW" altLang="en-US"/>
        </a:p>
      </dgm:t>
    </dgm:pt>
    <dgm:pt modelId="{7FABC52E-9632-4869-A84F-1ED3A12D298E}" type="sibTrans" cxnId="{E74A3AC4-2485-4CEB-BF92-621136D437CA}">
      <dgm:prSet/>
      <dgm:spPr/>
      <dgm:t>
        <a:bodyPr/>
        <a:lstStyle/>
        <a:p>
          <a:endParaRPr lang="zh-TW" altLang="en-US"/>
        </a:p>
      </dgm:t>
    </dgm:pt>
    <dgm:pt modelId="{392F53FA-0CFE-433B-AB29-4A09A69B35D7}">
      <dgm:prSet phldrT="[文字]"/>
      <dgm:spPr/>
      <dgm:t>
        <a:bodyPr/>
        <a:lstStyle/>
        <a:p>
          <a:r>
            <a:rPr lang="zh-TW" altLang="en-US" b="1" dirty="0" smtClean="0">
              <a:latin typeface="微軟正黑體" pitchFamily="34" charset="-120"/>
              <a:ea typeface="微軟正黑體" pitchFamily="34" charset="-120"/>
            </a:rPr>
            <a:t>未來展望</a:t>
          </a:r>
          <a:endParaRPr lang="zh-TW" altLang="en-US" b="1" dirty="0">
            <a:latin typeface="微軟正黑體" pitchFamily="34" charset="-120"/>
            <a:ea typeface="微軟正黑體" pitchFamily="34" charset="-120"/>
          </a:endParaRPr>
        </a:p>
      </dgm:t>
    </dgm:pt>
    <dgm:pt modelId="{02909315-AEFD-4115-BFAD-2DB78740E63F}" type="parTrans" cxnId="{A0C55F4C-C32D-42DA-8D67-76CA86297D9B}">
      <dgm:prSet/>
      <dgm:spPr/>
      <dgm:t>
        <a:bodyPr/>
        <a:lstStyle/>
        <a:p>
          <a:endParaRPr lang="zh-TW" altLang="en-US"/>
        </a:p>
      </dgm:t>
    </dgm:pt>
    <dgm:pt modelId="{3191798A-3531-4939-94F2-B703EB4ADCED}" type="sibTrans" cxnId="{A0C55F4C-C32D-42DA-8D67-76CA86297D9B}">
      <dgm:prSet/>
      <dgm:spPr/>
      <dgm:t>
        <a:bodyPr/>
        <a:lstStyle/>
        <a:p>
          <a:endParaRPr lang="zh-TW" altLang="en-US"/>
        </a:p>
      </dgm:t>
    </dgm:pt>
    <dgm:pt modelId="{518D5378-01B2-4449-B638-FA52B4205AE7}" type="pres">
      <dgm:prSet presAssocID="{265EF1F9-EE8D-4A00-8424-6826F539A1F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8A7223B0-8519-4EB2-A35F-39568D4F6097}" type="pres">
      <dgm:prSet presAssocID="{59A28916-C0B0-4DDE-A401-9C6703ACA585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F9E5725-1A16-49CE-BB99-B1D9064F45A9}" type="pres">
      <dgm:prSet presAssocID="{2D5FFA97-F1A9-424F-9BD1-1F78BEE0FCE1}" presName="sibTrans" presStyleLbl="sibTrans1D1" presStyleIdx="0" presStyleCnt="5"/>
      <dgm:spPr/>
      <dgm:t>
        <a:bodyPr/>
        <a:lstStyle/>
        <a:p>
          <a:endParaRPr lang="zh-TW" altLang="en-US"/>
        </a:p>
      </dgm:t>
    </dgm:pt>
    <dgm:pt modelId="{F518CA34-B289-4545-B9FD-1B7711F3D6BE}" type="pres">
      <dgm:prSet presAssocID="{2D5FFA97-F1A9-424F-9BD1-1F78BEE0FCE1}" presName="connectorText" presStyleLbl="sibTrans1D1" presStyleIdx="0" presStyleCnt="5"/>
      <dgm:spPr/>
      <dgm:t>
        <a:bodyPr/>
        <a:lstStyle/>
        <a:p>
          <a:endParaRPr lang="zh-TW" altLang="en-US"/>
        </a:p>
      </dgm:t>
    </dgm:pt>
    <dgm:pt modelId="{F9441ED1-AA32-4F45-AA43-427E1E7A439D}" type="pres">
      <dgm:prSet presAssocID="{FEEE8F46-4435-4007-ADDF-33FF8D5AED8E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F4DCAFD-0E82-46E8-998D-C74845383534}" type="pres">
      <dgm:prSet presAssocID="{16651E5F-5EE8-4870-84C1-A5B0E92F849A}" presName="sibTrans" presStyleLbl="sibTrans1D1" presStyleIdx="1" presStyleCnt="5"/>
      <dgm:spPr/>
      <dgm:t>
        <a:bodyPr/>
        <a:lstStyle/>
        <a:p>
          <a:endParaRPr lang="zh-TW" altLang="en-US"/>
        </a:p>
      </dgm:t>
    </dgm:pt>
    <dgm:pt modelId="{100140B0-CDDC-4D7F-B7D8-7FCBF8297167}" type="pres">
      <dgm:prSet presAssocID="{16651E5F-5EE8-4870-84C1-A5B0E92F849A}" presName="connectorText" presStyleLbl="sibTrans1D1" presStyleIdx="1" presStyleCnt="5"/>
      <dgm:spPr/>
      <dgm:t>
        <a:bodyPr/>
        <a:lstStyle/>
        <a:p>
          <a:endParaRPr lang="zh-TW" altLang="en-US"/>
        </a:p>
      </dgm:t>
    </dgm:pt>
    <dgm:pt modelId="{37E78A0C-2051-462A-AC7F-54756ABC980D}" type="pres">
      <dgm:prSet presAssocID="{C4E255FD-4194-450C-8171-DD9AE82E7C21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E98C465-9AE4-424D-9D9E-B6C3F11B6A89}" type="pres">
      <dgm:prSet presAssocID="{7E8DA6BE-B4F9-46B5-8A26-B0C1E8E79A1E}" presName="sibTrans" presStyleLbl="sibTrans1D1" presStyleIdx="2" presStyleCnt="5"/>
      <dgm:spPr/>
      <dgm:t>
        <a:bodyPr/>
        <a:lstStyle/>
        <a:p>
          <a:endParaRPr lang="zh-TW" altLang="en-US"/>
        </a:p>
      </dgm:t>
    </dgm:pt>
    <dgm:pt modelId="{1BCD530A-F048-4F28-A447-0DB702A1CA97}" type="pres">
      <dgm:prSet presAssocID="{7E8DA6BE-B4F9-46B5-8A26-B0C1E8E79A1E}" presName="connectorText" presStyleLbl="sibTrans1D1" presStyleIdx="2" presStyleCnt="5"/>
      <dgm:spPr/>
      <dgm:t>
        <a:bodyPr/>
        <a:lstStyle/>
        <a:p>
          <a:endParaRPr lang="zh-TW" altLang="en-US"/>
        </a:p>
      </dgm:t>
    </dgm:pt>
    <dgm:pt modelId="{E4C2AB24-2A72-4C6C-8ED7-03FE94EA18F3}" type="pres">
      <dgm:prSet presAssocID="{79FC4090-73FA-44B0-B79E-109456576743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D26001C-D0A6-4C95-B86C-82E8DBAA6000}" type="pres">
      <dgm:prSet presAssocID="{1430E80D-C586-4678-BE03-4B50A2FDE0C9}" presName="sibTrans" presStyleLbl="sibTrans1D1" presStyleIdx="3" presStyleCnt="5"/>
      <dgm:spPr/>
      <dgm:t>
        <a:bodyPr/>
        <a:lstStyle/>
        <a:p>
          <a:endParaRPr lang="zh-TW" altLang="en-US"/>
        </a:p>
      </dgm:t>
    </dgm:pt>
    <dgm:pt modelId="{E7E7D152-DA4D-4293-B75F-EF556B965E76}" type="pres">
      <dgm:prSet presAssocID="{1430E80D-C586-4678-BE03-4B50A2FDE0C9}" presName="connectorText" presStyleLbl="sibTrans1D1" presStyleIdx="3" presStyleCnt="5"/>
      <dgm:spPr/>
      <dgm:t>
        <a:bodyPr/>
        <a:lstStyle/>
        <a:p>
          <a:endParaRPr lang="zh-TW" altLang="en-US"/>
        </a:p>
      </dgm:t>
    </dgm:pt>
    <dgm:pt modelId="{24176867-DD2D-411E-A907-1E6867ABCF32}" type="pres">
      <dgm:prSet presAssocID="{D28EB107-0008-40B0-8435-932140C22BA6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62CB4A4-9948-4136-AE8F-8D7EB90CED3E}" type="pres">
      <dgm:prSet presAssocID="{7FABC52E-9632-4869-A84F-1ED3A12D298E}" presName="sibTrans" presStyleLbl="sibTrans1D1" presStyleIdx="4" presStyleCnt="5"/>
      <dgm:spPr/>
      <dgm:t>
        <a:bodyPr/>
        <a:lstStyle/>
        <a:p>
          <a:endParaRPr lang="zh-TW" altLang="en-US"/>
        </a:p>
      </dgm:t>
    </dgm:pt>
    <dgm:pt modelId="{79755886-8D4E-41DB-8101-7EB40000F38E}" type="pres">
      <dgm:prSet presAssocID="{7FABC52E-9632-4869-A84F-1ED3A12D298E}" presName="connectorText" presStyleLbl="sibTrans1D1" presStyleIdx="4" presStyleCnt="5"/>
      <dgm:spPr/>
      <dgm:t>
        <a:bodyPr/>
        <a:lstStyle/>
        <a:p>
          <a:endParaRPr lang="zh-TW" altLang="en-US"/>
        </a:p>
      </dgm:t>
    </dgm:pt>
    <dgm:pt modelId="{928D7ADA-D4DA-4294-9D25-D6DAC2818480}" type="pres">
      <dgm:prSet presAssocID="{392F53FA-0CFE-433B-AB29-4A09A69B35D7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592CEC94-2271-4402-95DA-F534BEAD9D19}" type="presOf" srcId="{2D5FFA97-F1A9-424F-9BD1-1F78BEE0FCE1}" destId="{6F9E5725-1A16-49CE-BB99-B1D9064F45A9}" srcOrd="0" destOrd="0" presId="urn:microsoft.com/office/officeart/2005/8/layout/bProcess3"/>
    <dgm:cxn modelId="{CC04C374-C2C0-4E4C-8372-8E6EDCDAE66C}" type="presOf" srcId="{2D5FFA97-F1A9-424F-9BD1-1F78BEE0FCE1}" destId="{F518CA34-B289-4545-B9FD-1B7711F3D6BE}" srcOrd="1" destOrd="0" presId="urn:microsoft.com/office/officeart/2005/8/layout/bProcess3"/>
    <dgm:cxn modelId="{7DABC747-361F-46ED-88CD-F8712C5EBF25}" type="presOf" srcId="{265EF1F9-EE8D-4A00-8424-6826F539A1F2}" destId="{518D5378-01B2-4449-B638-FA52B4205AE7}" srcOrd="0" destOrd="0" presId="urn:microsoft.com/office/officeart/2005/8/layout/bProcess3"/>
    <dgm:cxn modelId="{EB19FF64-BF2D-4406-9354-FF2C6D88E5AD}" type="presOf" srcId="{D28EB107-0008-40B0-8435-932140C22BA6}" destId="{24176867-DD2D-411E-A907-1E6867ABCF32}" srcOrd="0" destOrd="0" presId="urn:microsoft.com/office/officeart/2005/8/layout/bProcess3"/>
    <dgm:cxn modelId="{F2F51A6D-292E-46E7-B60E-A01CCF59B402}" type="presOf" srcId="{1430E80D-C586-4678-BE03-4B50A2FDE0C9}" destId="{6D26001C-D0A6-4C95-B86C-82E8DBAA6000}" srcOrd="0" destOrd="0" presId="urn:microsoft.com/office/officeart/2005/8/layout/bProcess3"/>
    <dgm:cxn modelId="{56583BC8-29C3-420E-9692-175F221A6344}" type="presOf" srcId="{7FABC52E-9632-4869-A84F-1ED3A12D298E}" destId="{79755886-8D4E-41DB-8101-7EB40000F38E}" srcOrd="1" destOrd="0" presId="urn:microsoft.com/office/officeart/2005/8/layout/bProcess3"/>
    <dgm:cxn modelId="{FA590166-B031-408E-A4A9-1B99515B4076}" type="presOf" srcId="{C4E255FD-4194-450C-8171-DD9AE82E7C21}" destId="{37E78A0C-2051-462A-AC7F-54756ABC980D}" srcOrd="0" destOrd="0" presId="urn:microsoft.com/office/officeart/2005/8/layout/bProcess3"/>
    <dgm:cxn modelId="{5B946886-4ACB-4152-BE74-2F601CB76932}" type="presOf" srcId="{59A28916-C0B0-4DDE-A401-9C6703ACA585}" destId="{8A7223B0-8519-4EB2-A35F-39568D4F6097}" srcOrd="0" destOrd="0" presId="urn:microsoft.com/office/officeart/2005/8/layout/bProcess3"/>
    <dgm:cxn modelId="{8206EFAA-8899-4CE7-9390-BF1A84186CFE}" type="presOf" srcId="{7FABC52E-9632-4869-A84F-1ED3A12D298E}" destId="{862CB4A4-9948-4136-AE8F-8D7EB90CED3E}" srcOrd="0" destOrd="0" presId="urn:microsoft.com/office/officeart/2005/8/layout/bProcess3"/>
    <dgm:cxn modelId="{EEE906E1-7456-4307-A280-8A500C45D2AD}" type="presOf" srcId="{16651E5F-5EE8-4870-84C1-A5B0E92F849A}" destId="{100140B0-CDDC-4D7F-B7D8-7FCBF8297167}" srcOrd="1" destOrd="0" presId="urn:microsoft.com/office/officeart/2005/8/layout/bProcess3"/>
    <dgm:cxn modelId="{4D4E392F-D726-4A5D-8057-AAEF70D17678}" type="presOf" srcId="{79FC4090-73FA-44B0-B79E-109456576743}" destId="{E4C2AB24-2A72-4C6C-8ED7-03FE94EA18F3}" srcOrd="0" destOrd="0" presId="urn:microsoft.com/office/officeart/2005/8/layout/bProcess3"/>
    <dgm:cxn modelId="{D53454E1-33FE-40CA-8006-967CA655AA7A}" srcId="{265EF1F9-EE8D-4A00-8424-6826F539A1F2}" destId="{59A28916-C0B0-4DDE-A401-9C6703ACA585}" srcOrd="0" destOrd="0" parTransId="{483F3376-FE8A-4793-AEB4-3675C592FF51}" sibTransId="{2D5FFA97-F1A9-424F-9BD1-1F78BEE0FCE1}"/>
    <dgm:cxn modelId="{DD2D34FD-00CF-4DE5-8703-598D92A98074}" srcId="{265EF1F9-EE8D-4A00-8424-6826F539A1F2}" destId="{C4E255FD-4194-450C-8171-DD9AE82E7C21}" srcOrd="2" destOrd="0" parTransId="{BE7A1DE6-8E25-4265-BFB5-A65247374153}" sibTransId="{7E8DA6BE-B4F9-46B5-8A26-B0C1E8E79A1E}"/>
    <dgm:cxn modelId="{13147AFF-9FB5-44AE-A784-E0E7581D93D3}" type="presOf" srcId="{1430E80D-C586-4678-BE03-4B50A2FDE0C9}" destId="{E7E7D152-DA4D-4293-B75F-EF556B965E76}" srcOrd="1" destOrd="0" presId="urn:microsoft.com/office/officeart/2005/8/layout/bProcess3"/>
    <dgm:cxn modelId="{563A7195-86E9-4EB2-A161-19D7021ACB2E}" type="presOf" srcId="{7E8DA6BE-B4F9-46B5-8A26-B0C1E8E79A1E}" destId="{DE98C465-9AE4-424D-9D9E-B6C3F11B6A89}" srcOrd="0" destOrd="0" presId="urn:microsoft.com/office/officeart/2005/8/layout/bProcess3"/>
    <dgm:cxn modelId="{32E3CBB8-8DA1-499A-92FD-C1AC922CB04B}" type="presOf" srcId="{7E8DA6BE-B4F9-46B5-8A26-B0C1E8E79A1E}" destId="{1BCD530A-F048-4F28-A447-0DB702A1CA97}" srcOrd="1" destOrd="0" presId="urn:microsoft.com/office/officeart/2005/8/layout/bProcess3"/>
    <dgm:cxn modelId="{742A93B5-FF4B-4167-B2B0-069F70DE7665}" srcId="{265EF1F9-EE8D-4A00-8424-6826F539A1F2}" destId="{FEEE8F46-4435-4007-ADDF-33FF8D5AED8E}" srcOrd="1" destOrd="0" parTransId="{7428C196-90DD-4C99-A14C-7AB31AAADDBF}" sibTransId="{16651E5F-5EE8-4870-84C1-A5B0E92F849A}"/>
    <dgm:cxn modelId="{E15A593B-93DF-4F52-9A86-E680D1F48850}" type="presOf" srcId="{16651E5F-5EE8-4870-84C1-A5B0E92F849A}" destId="{9F4DCAFD-0E82-46E8-998D-C74845383534}" srcOrd="0" destOrd="0" presId="urn:microsoft.com/office/officeart/2005/8/layout/bProcess3"/>
    <dgm:cxn modelId="{E74A3AC4-2485-4CEB-BF92-621136D437CA}" srcId="{265EF1F9-EE8D-4A00-8424-6826F539A1F2}" destId="{D28EB107-0008-40B0-8435-932140C22BA6}" srcOrd="4" destOrd="0" parTransId="{9827E82D-6B48-418D-8D03-0257388ED318}" sibTransId="{7FABC52E-9632-4869-A84F-1ED3A12D298E}"/>
    <dgm:cxn modelId="{3A0F6175-A945-49B0-93FF-5B739FDDCBF1}" srcId="{265EF1F9-EE8D-4A00-8424-6826F539A1F2}" destId="{79FC4090-73FA-44B0-B79E-109456576743}" srcOrd="3" destOrd="0" parTransId="{49BFD807-47CE-4145-82D0-33E1C2B8E83F}" sibTransId="{1430E80D-C586-4678-BE03-4B50A2FDE0C9}"/>
    <dgm:cxn modelId="{B2BA164A-A94C-4027-8C18-D9A79B4B7FD3}" type="presOf" srcId="{392F53FA-0CFE-433B-AB29-4A09A69B35D7}" destId="{928D7ADA-D4DA-4294-9D25-D6DAC2818480}" srcOrd="0" destOrd="0" presId="urn:microsoft.com/office/officeart/2005/8/layout/bProcess3"/>
    <dgm:cxn modelId="{A0C55F4C-C32D-42DA-8D67-76CA86297D9B}" srcId="{265EF1F9-EE8D-4A00-8424-6826F539A1F2}" destId="{392F53FA-0CFE-433B-AB29-4A09A69B35D7}" srcOrd="5" destOrd="0" parTransId="{02909315-AEFD-4115-BFAD-2DB78740E63F}" sibTransId="{3191798A-3531-4939-94F2-B703EB4ADCED}"/>
    <dgm:cxn modelId="{87AE1F38-6EE5-4BCB-8B1A-77339BCDC7AF}" type="presOf" srcId="{FEEE8F46-4435-4007-ADDF-33FF8D5AED8E}" destId="{F9441ED1-AA32-4F45-AA43-427E1E7A439D}" srcOrd="0" destOrd="0" presId="urn:microsoft.com/office/officeart/2005/8/layout/bProcess3"/>
    <dgm:cxn modelId="{5B99A53C-E9B0-47F2-92A8-D1F9A03B2354}" type="presParOf" srcId="{518D5378-01B2-4449-B638-FA52B4205AE7}" destId="{8A7223B0-8519-4EB2-A35F-39568D4F6097}" srcOrd="0" destOrd="0" presId="urn:microsoft.com/office/officeart/2005/8/layout/bProcess3"/>
    <dgm:cxn modelId="{0DED95CE-3156-4FFB-A36C-BD44BBBA9F3E}" type="presParOf" srcId="{518D5378-01B2-4449-B638-FA52B4205AE7}" destId="{6F9E5725-1A16-49CE-BB99-B1D9064F45A9}" srcOrd="1" destOrd="0" presId="urn:microsoft.com/office/officeart/2005/8/layout/bProcess3"/>
    <dgm:cxn modelId="{79756C25-BA53-4CED-975C-E30EBFAA988F}" type="presParOf" srcId="{6F9E5725-1A16-49CE-BB99-B1D9064F45A9}" destId="{F518CA34-B289-4545-B9FD-1B7711F3D6BE}" srcOrd="0" destOrd="0" presId="urn:microsoft.com/office/officeart/2005/8/layout/bProcess3"/>
    <dgm:cxn modelId="{9496B733-A843-4EBA-BCAA-3549069CDA04}" type="presParOf" srcId="{518D5378-01B2-4449-B638-FA52B4205AE7}" destId="{F9441ED1-AA32-4F45-AA43-427E1E7A439D}" srcOrd="2" destOrd="0" presId="urn:microsoft.com/office/officeart/2005/8/layout/bProcess3"/>
    <dgm:cxn modelId="{0EDF9515-40BF-4EF8-B8FE-01FD6F342BEB}" type="presParOf" srcId="{518D5378-01B2-4449-B638-FA52B4205AE7}" destId="{9F4DCAFD-0E82-46E8-998D-C74845383534}" srcOrd="3" destOrd="0" presId="urn:microsoft.com/office/officeart/2005/8/layout/bProcess3"/>
    <dgm:cxn modelId="{00B98E02-85D6-42DA-9B96-58AAA1BDBCAB}" type="presParOf" srcId="{9F4DCAFD-0E82-46E8-998D-C74845383534}" destId="{100140B0-CDDC-4D7F-B7D8-7FCBF8297167}" srcOrd="0" destOrd="0" presId="urn:microsoft.com/office/officeart/2005/8/layout/bProcess3"/>
    <dgm:cxn modelId="{380A9D84-8CF7-49E4-8FE0-0E4A80F66D10}" type="presParOf" srcId="{518D5378-01B2-4449-B638-FA52B4205AE7}" destId="{37E78A0C-2051-462A-AC7F-54756ABC980D}" srcOrd="4" destOrd="0" presId="urn:microsoft.com/office/officeart/2005/8/layout/bProcess3"/>
    <dgm:cxn modelId="{9A93B2DA-2927-493B-B61B-AFDBEC89B0A1}" type="presParOf" srcId="{518D5378-01B2-4449-B638-FA52B4205AE7}" destId="{DE98C465-9AE4-424D-9D9E-B6C3F11B6A89}" srcOrd="5" destOrd="0" presId="urn:microsoft.com/office/officeart/2005/8/layout/bProcess3"/>
    <dgm:cxn modelId="{E519DB93-467C-419B-BD51-E89E3F9E06A3}" type="presParOf" srcId="{DE98C465-9AE4-424D-9D9E-B6C3F11B6A89}" destId="{1BCD530A-F048-4F28-A447-0DB702A1CA97}" srcOrd="0" destOrd="0" presId="urn:microsoft.com/office/officeart/2005/8/layout/bProcess3"/>
    <dgm:cxn modelId="{C4DC245B-45AC-4215-8350-9F95B93C5E80}" type="presParOf" srcId="{518D5378-01B2-4449-B638-FA52B4205AE7}" destId="{E4C2AB24-2A72-4C6C-8ED7-03FE94EA18F3}" srcOrd="6" destOrd="0" presId="urn:microsoft.com/office/officeart/2005/8/layout/bProcess3"/>
    <dgm:cxn modelId="{76B4EBA9-C236-422E-95CD-19DFCCADE0C4}" type="presParOf" srcId="{518D5378-01B2-4449-B638-FA52B4205AE7}" destId="{6D26001C-D0A6-4C95-B86C-82E8DBAA6000}" srcOrd="7" destOrd="0" presId="urn:microsoft.com/office/officeart/2005/8/layout/bProcess3"/>
    <dgm:cxn modelId="{9C638309-A4F3-44BC-AED5-863969D90C0F}" type="presParOf" srcId="{6D26001C-D0A6-4C95-B86C-82E8DBAA6000}" destId="{E7E7D152-DA4D-4293-B75F-EF556B965E76}" srcOrd="0" destOrd="0" presId="urn:microsoft.com/office/officeart/2005/8/layout/bProcess3"/>
    <dgm:cxn modelId="{C654FA75-E2C6-48EA-81E6-575182C07E77}" type="presParOf" srcId="{518D5378-01B2-4449-B638-FA52B4205AE7}" destId="{24176867-DD2D-411E-A907-1E6867ABCF32}" srcOrd="8" destOrd="0" presId="urn:microsoft.com/office/officeart/2005/8/layout/bProcess3"/>
    <dgm:cxn modelId="{1DA14011-E0BD-425C-8123-D86474362F68}" type="presParOf" srcId="{518D5378-01B2-4449-B638-FA52B4205AE7}" destId="{862CB4A4-9948-4136-AE8F-8D7EB90CED3E}" srcOrd="9" destOrd="0" presId="urn:microsoft.com/office/officeart/2005/8/layout/bProcess3"/>
    <dgm:cxn modelId="{D5AF31B0-A31E-4E71-BF0A-1A4F8F53BB66}" type="presParOf" srcId="{862CB4A4-9948-4136-AE8F-8D7EB90CED3E}" destId="{79755886-8D4E-41DB-8101-7EB40000F38E}" srcOrd="0" destOrd="0" presId="urn:microsoft.com/office/officeart/2005/8/layout/bProcess3"/>
    <dgm:cxn modelId="{8F5D2AEC-933C-4F70-BED1-0EF9713E347F}" type="presParOf" srcId="{518D5378-01B2-4449-B638-FA52B4205AE7}" destId="{928D7ADA-D4DA-4294-9D25-D6DAC2818480}" srcOrd="10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9E5725-1A16-49CE-BB99-B1D9064F45A9}">
      <dsp:nvSpPr>
        <dsp:cNvPr id="0" name=""/>
        <dsp:cNvSpPr/>
      </dsp:nvSpPr>
      <dsp:spPr>
        <a:xfrm>
          <a:off x="2313215" y="1305112"/>
          <a:ext cx="5004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00442" y="4572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2550161" y="1348177"/>
        <a:ext cx="26552" cy="5310"/>
      </dsp:txXfrm>
    </dsp:sp>
    <dsp:sp modelId="{8A7223B0-8519-4EB2-A35F-39568D4F6097}">
      <dsp:nvSpPr>
        <dsp:cNvPr id="0" name=""/>
        <dsp:cNvSpPr/>
      </dsp:nvSpPr>
      <dsp:spPr>
        <a:xfrm>
          <a:off x="6133" y="658168"/>
          <a:ext cx="2308882" cy="138532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8920" tIns="248920" rIns="248920" bIns="24892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500" b="1" kern="1200" dirty="0" smtClean="0">
              <a:latin typeface="微軟正黑體" pitchFamily="34" charset="-120"/>
              <a:ea typeface="微軟正黑體" pitchFamily="34" charset="-120"/>
            </a:rPr>
            <a:t>師資介紹</a:t>
          </a:r>
          <a:endParaRPr lang="zh-TW" altLang="en-US" sz="3500" b="1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6133" y="658168"/>
        <a:ext cx="2308882" cy="1385329"/>
      </dsp:txXfrm>
    </dsp:sp>
    <dsp:sp modelId="{9F4DCAFD-0E82-46E8-998D-C74845383534}">
      <dsp:nvSpPr>
        <dsp:cNvPr id="0" name=""/>
        <dsp:cNvSpPr/>
      </dsp:nvSpPr>
      <dsp:spPr>
        <a:xfrm>
          <a:off x="5153141" y="1305112"/>
          <a:ext cx="5004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00442" y="45720"/>
              </a:lnTo>
            </a:path>
          </a:pathLst>
        </a:custGeom>
        <a:noFill/>
        <a:ln w="9525" cap="flat" cmpd="sng" algn="ctr">
          <a:solidFill>
            <a:schemeClr val="accent2">
              <a:hueOff val="258250"/>
              <a:satOff val="4123"/>
              <a:lumOff val="2108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5390086" y="1348177"/>
        <a:ext cx="26552" cy="5310"/>
      </dsp:txXfrm>
    </dsp:sp>
    <dsp:sp modelId="{F9441ED1-AA32-4F45-AA43-427E1E7A439D}">
      <dsp:nvSpPr>
        <dsp:cNvPr id="0" name=""/>
        <dsp:cNvSpPr/>
      </dsp:nvSpPr>
      <dsp:spPr>
        <a:xfrm>
          <a:off x="2846058" y="658168"/>
          <a:ext cx="2308882" cy="1385329"/>
        </a:xfrm>
        <a:prstGeom prst="rect">
          <a:avLst/>
        </a:prstGeom>
        <a:solidFill>
          <a:schemeClr val="accent2">
            <a:hueOff val="206600"/>
            <a:satOff val="3298"/>
            <a:lumOff val="1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8920" tIns="248920" rIns="248920" bIns="24892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500" b="1" kern="1200" dirty="0" smtClean="0">
              <a:latin typeface="微軟正黑體" pitchFamily="34" charset="-120"/>
              <a:ea typeface="微軟正黑體" pitchFamily="34" charset="-120"/>
            </a:rPr>
            <a:t>運動文史</a:t>
          </a:r>
          <a:endParaRPr lang="zh-TW" altLang="en-US" sz="3500" b="1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2846058" y="658168"/>
        <a:ext cx="2308882" cy="1385329"/>
      </dsp:txXfrm>
    </dsp:sp>
    <dsp:sp modelId="{DE98C465-9AE4-424D-9D9E-B6C3F11B6A89}">
      <dsp:nvSpPr>
        <dsp:cNvPr id="0" name=""/>
        <dsp:cNvSpPr/>
      </dsp:nvSpPr>
      <dsp:spPr>
        <a:xfrm>
          <a:off x="1160574" y="2041697"/>
          <a:ext cx="5679850" cy="500442"/>
        </a:xfrm>
        <a:custGeom>
          <a:avLst/>
          <a:gdLst/>
          <a:ahLst/>
          <a:cxnLst/>
          <a:rect l="0" t="0" r="0" b="0"/>
          <a:pathLst>
            <a:path>
              <a:moveTo>
                <a:pt x="5679850" y="0"/>
              </a:moveTo>
              <a:lnTo>
                <a:pt x="5679850" y="267321"/>
              </a:lnTo>
              <a:lnTo>
                <a:pt x="0" y="267321"/>
              </a:lnTo>
              <a:lnTo>
                <a:pt x="0" y="500442"/>
              </a:lnTo>
            </a:path>
          </a:pathLst>
        </a:custGeom>
        <a:noFill/>
        <a:ln w="9525" cap="flat" cmpd="sng" algn="ctr">
          <a:solidFill>
            <a:schemeClr val="accent2">
              <a:hueOff val="516501"/>
              <a:satOff val="8246"/>
              <a:lumOff val="4216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3857884" y="2289263"/>
        <a:ext cx="285231" cy="5310"/>
      </dsp:txXfrm>
    </dsp:sp>
    <dsp:sp modelId="{37E78A0C-2051-462A-AC7F-54756ABC980D}">
      <dsp:nvSpPr>
        <dsp:cNvPr id="0" name=""/>
        <dsp:cNvSpPr/>
      </dsp:nvSpPr>
      <dsp:spPr>
        <a:xfrm>
          <a:off x="5685984" y="658168"/>
          <a:ext cx="2308882" cy="1385329"/>
        </a:xfrm>
        <a:prstGeom prst="rect">
          <a:avLst/>
        </a:prstGeom>
        <a:solidFill>
          <a:schemeClr val="accent2">
            <a:hueOff val="413200"/>
            <a:satOff val="6597"/>
            <a:lumOff val="3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8920" tIns="248920" rIns="248920" bIns="24892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500" b="1" kern="1200" dirty="0" smtClean="0">
              <a:latin typeface="微軟正黑體" pitchFamily="34" charset="-120"/>
              <a:ea typeface="微軟正黑體" pitchFamily="34" charset="-120"/>
            </a:rPr>
            <a:t>相關課程</a:t>
          </a:r>
          <a:endParaRPr lang="zh-TW" altLang="en-US" sz="3500" b="1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5685984" y="658168"/>
        <a:ext cx="2308882" cy="1385329"/>
      </dsp:txXfrm>
    </dsp:sp>
    <dsp:sp modelId="{6D26001C-D0A6-4C95-B86C-82E8DBAA6000}">
      <dsp:nvSpPr>
        <dsp:cNvPr id="0" name=""/>
        <dsp:cNvSpPr/>
      </dsp:nvSpPr>
      <dsp:spPr>
        <a:xfrm>
          <a:off x="2313215" y="3221485"/>
          <a:ext cx="5004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00442" y="45720"/>
              </a:lnTo>
            </a:path>
          </a:pathLst>
        </a:custGeom>
        <a:noFill/>
        <a:ln w="9525" cap="flat" cmpd="sng" algn="ctr">
          <a:solidFill>
            <a:schemeClr val="accent2">
              <a:hueOff val="774751"/>
              <a:satOff val="12369"/>
              <a:lumOff val="6324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2550161" y="3264549"/>
        <a:ext cx="26552" cy="5310"/>
      </dsp:txXfrm>
    </dsp:sp>
    <dsp:sp modelId="{E4C2AB24-2A72-4C6C-8ED7-03FE94EA18F3}">
      <dsp:nvSpPr>
        <dsp:cNvPr id="0" name=""/>
        <dsp:cNvSpPr/>
      </dsp:nvSpPr>
      <dsp:spPr>
        <a:xfrm>
          <a:off x="6133" y="2574540"/>
          <a:ext cx="2308882" cy="1385329"/>
        </a:xfrm>
        <a:prstGeom prst="rect">
          <a:avLst/>
        </a:prstGeom>
        <a:solidFill>
          <a:schemeClr val="accent2">
            <a:hueOff val="619801"/>
            <a:satOff val="9895"/>
            <a:lumOff val="505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8920" tIns="248920" rIns="248920" bIns="24892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500" b="1" kern="1200" dirty="0" smtClean="0">
              <a:latin typeface="微軟正黑體" pitchFamily="34" charset="-120"/>
              <a:ea typeface="微軟正黑體" pitchFamily="34" charset="-120"/>
            </a:rPr>
            <a:t>研究指導</a:t>
          </a:r>
          <a:endParaRPr lang="zh-TW" altLang="en-US" sz="3500" b="1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6133" y="2574540"/>
        <a:ext cx="2308882" cy="1385329"/>
      </dsp:txXfrm>
    </dsp:sp>
    <dsp:sp modelId="{862CB4A4-9948-4136-AE8F-8D7EB90CED3E}">
      <dsp:nvSpPr>
        <dsp:cNvPr id="0" name=""/>
        <dsp:cNvSpPr/>
      </dsp:nvSpPr>
      <dsp:spPr>
        <a:xfrm>
          <a:off x="5153141" y="3221485"/>
          <a:ext cx="5004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00442" y="45720"/>
              </a:lnTo>
            </a:path>
          </a:pathLst>
        </a:custGeom>
        <a:noFill/>
        <a:ln w="9525" cap="flat" cmpd="sng" algn="ctr">
          <a:solidFill>
            <a:schemeClr val="accent2">
              <a:hueOff val="1033001"/>
              <a:satOff val="16492"/>
              <a:lumOff val="8432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5390086" y="3264549"/>
        <a:ext cx="26552" cy="5310"/>
      </dsp:txXfrm>
    </dsp:sp>
    <dsp:sp modelId="{24176867-DD2D-411E-A907-1E6867ABCF32}">
      <dsp:nvSpPr>
        <dsp:cNvPr id="0" name=""/>
        <dsp:cNvSpPr/>
      </dsp:nvSpPr>
      <dsp:spPr>
        <a:xfrm>
          <a:off x="2846058" y="2574540"/>
          <a:ext cx="2308882" cy="1385329"/>
        </a:xfrm>
        <a:prstGeom prst="rect">
          <a:avLst/>
        </a:prstGeom>
        <a:solidFill>
          <a:schemeClr val="accent2">
            <a:hueOff val="826401"/>
            <a:satOff val="13194"/>
            <a:lumOff val="674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8920" tIns="248920" rIns="248920" bIns="24892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500" b="1" kern="1200" dirty="0" smtClean="0">
              <a:latin typeface="微軟正黑體" pitchFamily="34" charset="-120"/>
              <a:ea typeface="微軟正黑體" pitchFamily="34" charset="-120"/>
            </a:rPr>
            <a:t>學門宗旨</a:t>
          </a:r>
          <a:endParaRPr lang="zh-TW" altLang="en-US" sz="3500" b="1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2846058" y="2574540"/>
        <a:ext cx="2308882" cy="1385329"/>
      </dsp:txXfrm>
    </dsp:sp>
    <dsp:sp modelId="{928D7ADA-D4DA-4294-9D25-D6DAC2818480}">
      <dsp:nvSpPr>
        <dsp:cNvPr id="0" name=""/>
        <dsp:cNvSpPr/>
      </dsp:nvSpPr>
      <dsp:spPr>
        <a:xfrm>
          <a:off x="5685984" y="2574540"/>
          <a:ext cx="2308882" cy="1385329"/>
        </a:xfrm>
        <a:prstGeom prst="rect">
          <a:avLst/>
        </a:prstGeom>
        <a:solidFill>
          <a:schemeClr val="accent2">
            <a:hueOff val="1033001"/>
            <a:satOff val="16492"/>
            <a:lumOff val="843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8920" tIns="248920" rIns="248920" bIns="24892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500" b="1" kern="1200" dirty="0" smtClean="0">
              <a:latin typeface="微軟正黑體" pitchFamily="34" charset="-120"/>
              <a:ea typeface="微軟正黑體" pitchFamily="34" charset="-120"/>
            </a:rPr>
            <a:t>未來展望</a:t>
          </a:r>
          <a:endParaRPr lang="zh-TW" altLang="en-US" sz="3500" b="1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5685984" y="2574540"/>
        <a:ext cx="2308882" cy="13853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1676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419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pPr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05100" y="4191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434609"/>
            <a:ext cx="374904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2551176"/>
            <a:ext cx="3749040" cy="3145536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Aft>
                <a:spcPts val="10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pPr/>
              <a:t>6/24/2020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308222">
            <a:off x="6798020" y="538594"/>
            <a:ext cx="1808485" cy="516710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50174">
            <a:off x="4827538" y="836203"/>
            <a:ext cx="3657600" cy="493776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pPr/>
              <a:t>6/24/2020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55093">
            <a:off x="2359666" y="458370"/>
            <a:ext cx="4424669" cy="3079124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308222">
            <a:off x="6835967" y="278688"/>
            <a:ext cx="1695954" cy="4845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pPr/>
              <a:t>6/24/2020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3" name="Picture 12" descr="parAvi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0785255">
            <a:off x="2866028" y="3182426"/>
            <a:ext cx="1695954" cy="484558"/>
          </a:xfrm>
          <a:prstGeom prst="rect">
            <a:avLst/>
          </a:prstGeom>
        </p:spPr>
      </p:pic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150321">
            <a:off x="4329929" y="546774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317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80673">
            <a:off x="699762" y="451178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3480" y="4800600"/>
            <a:ext cx="3246120" cy="1188720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pPr/>
              <a:t>6/24/2020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415567" y="369110"/>
            <a:ext cx="3794703" cy="272976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0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0973137">
            <a:off x="530124" y="631160"/>
            <a:ext cx="3837559" cy="2604282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 rot="470783">
            <a:off x="708565" y="3070624"/>
            <a:ext cx="3918749" cy="282751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114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 rot="21240000">
            <a:off x="4717562" y="3396154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dirty="0" smtClean="0"/>
              <a:t>Click to edit Master title style</a:t>
            </a:r>
            <a:endParaRPr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4876800"/>
            <a:ext cx="3048000" cy="118872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pPr/>
              <a:t>6/24/2020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5" name="Picture 14" descr="parAvi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308222">
            <a:off x="7428515" y="2619243"/>
            <a:ext cx="1580737" cy="451639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322260">
            <a:off x="6339646" y="604321"/>
            <a:ext cx="1610332" cy="2025115"/>
          </a:xfrm>
          <a:prstGeom prst="rect">
            <a:avLst/>
          </a:prstGeom>
        </p:spPr>
      </p:pic>
      <p:pic>
        <p:nvPicPr>
          <p:cNvPr id="13" name="Picture 12" descr="pictureStamp-Fram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322260">
            <a:off x="4891846" y="985321"/>
            <a:ext cx="1610332" cy="2025115"/>
          </a:xfrm>
          <a:prstGeom prst="rect">
            <a:avLst/>
          </a:prstGeom>
        </p:spPr>
      </p:pic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 rot="247118">
            <a:off x="5075220" y="1165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 rot="271248">
            <a:off x="6523020" y="784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519045" y="2873698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193488">
            <a:off x="610678" y="450635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 rot="21240000">
            <a:off x="455724" y="3551615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286000" indent="-457200">
              <a:defRPr/>
            </a:lvl6pPr>
            <a:lvl7pPr marL="2286000" indent="-457200">
              <a:defRPr/>
            </a:lvl7pPr>
            <a:lvl8pPr marL="2286000" indent="-457200">
              <a:defRPr/>
            </a:lvl8pPr>
            <a:lvl9pPr marL="2286000" indent="-457200"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pPr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standardRul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634" y="577849"/>
            <a:ext cx="1882589" cy="5461001"/>
          </a:xfrm>
        </p:spPr>
        <p:txBody>
          <a:bodyPr vert="eaVert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4" y="577849"/>
            <a:ext cx="5768788" cy="546100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pPr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verticalRul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12859" y="1562100"/>
            <a:ext cx="152400" cy="37338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pPr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standardRul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3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2057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800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pPr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05100" y="4572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9" descr="pictureStamp-Fram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21366660">
            <a:off x="5138374" y="599839"/>
            <a:ext cx="1610332" cy="2025115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21329776">
            <a:off x="2072772" y="555386"/>
            <a:ext cx="1610332" cy="2025115"/>
          </a:xfrm>
          <a:prstGeom prst="rect">
            <a:avLst/>
          </a:prstGeom>
        </p:spPr>
      </p:pic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 rot="21254634">
            <a:off x="2256146" y="735839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Picture Placeholder 2"/>
          <p:cNvSpPr>
            <a:spLocks noGrp="1"/>
          </p:cNvSpPr>
          <p:nvPr>
            <p:ph type="pic" idx="15"/>
          </p:nvPr>
        </p:nvSpPr>
        <p:spPr>
          <a:xfrm rot="21315648">
            <a:off x="5321748" y="780292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pic>
        <p:nvPicPr>
          <p:cNvPr id="14" name="Picture 13" descr="pictureStamp-Fram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51790">
            <a:off x="3591963" y="936015"/>
            <a:ext cx="1610332" cy="2025115"/>
          </a:xfrm>
          <a:prstGeom prst="rect">
            <a:avLst/>
          </a:prstGeom>
        </p:spPr>
      </p:pic>
      <p:sp>
        <p:nvSpPr>
          <p:cNvPr id="17" name="Picture Placeholder 2"/>
          <p:cNvSpPr>
            <a:spLocks noGrp="1"/>
          </p:cNvSpPr>
          <p:nvPr>
            <p:ph type="pic" idx="17"/>
          </p:nvPr>
        </p:nvSpPr>
        <p:spPr>
          <a:xfrm rot="100778">
            <a:off x="3775337" y="1116468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1282700"/>
            <a:ext cx="8001000" cy="1917700"/>
          </a:xfrm>
        </p:spPr>
        <p:txBody>
          <a:bodyPr anchor="b" anchorCtr="0">
            <a:noAutofit/>
          </a:bodyPr>
          <a:lstStyle>
            <a:lvl1pPr algn="ctr">
              <a:defRPr sz="5600" b="0" cap="none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3644153"/>
            <a:ext cx="8001000" cy="833718"/>
          </a:xfrm>
        </p:spPr>
        <p:txBody>
          <a:bodyPr anchor="t" anchorCtr="0"/>
          <a:lstStyle>
            <a:lvl1pPr marL="0" indent="0" algn="ctr">
              <a:spcAft>
                <a:spcPts val="0"/>
              </a:spcAft>
              <a:buNone/>
              <a:defRPr sz="20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pPr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05100" y="33528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346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pPr/>
              <a:t>6/24/2020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346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346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pPr/>
              <a:t>6/24/2020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standardRul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pPr/>
              <a:t>6/24/2020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pPr/>
              <a:t>6/24/2020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153" y="443752"/>
            <a:ext cx="3749040" cy="1707777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7494" y="430306"/>
            <a:ext cx="3749040" cy="560854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2000"/>
            </a:lvl6pPr>
            <a:lvl7pPr marL="2290763" indent="-461963">
              <a:defRPr sz="2000"/>
            </a:lvl7pPr>
            <a:lvl8pPr marL="2290763" indent="-461963">
              <a:defRPr sz="2000"/>
            </a:lvl8pPr>
            <a:lvl9pPr marL="2290763" indent="-461963"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6153" y="2554940"/>
            <a:ext cx="3749040" cy="3146613"/>
          </a:xfrm>
        </p:spPr>
        <p:txBody>
          <a:bodyPr>
            <a:normAutofit/>
          </a:bodyPr>
          <a:lstStyle>
            <a:lvl1pPr marL="0" indent="0" algn="ctr">
              <a:spcAft>
                <a:spcPts val="1000"/>
              </a:spcAft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pPr/>
              <a:t>6/24/2020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shortRul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extPageOverlay.png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905000"/>
            <a:ext cx="8001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</a:p>
          <a:p>
            <a:pPr lvl="4"/>
            <a:endParaRPr lang="en-US" dirty="0" smtClean="0"/>
          </a:p>
          <a:p>
            <a:pPr lvl="4"/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721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A4A6734C-E115-4BC5-9FB0-F9BF6FABFDA0}" type="datetimeFigureOut">
              <a:rPr lang="en-US" smtClean="0"/>
              <a:pPr/>
              <a:t>6/24/2020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46220" y="6158753"/>
            <a:ext cx="10515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fld id="{D739C4FB-7D33-419B-8833-D1372BFD11C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0"/>
        </a:spcBef>
        <a:spcAft>
          <a:spcPts val="2000"/>
        </a:spcAft>
        <a:buFont typeface="Wingdings 2" pitchFamily="18" charset="2"/>
        <a:buChar char="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61963" algn="l" defTabSz="9144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3205163" indent="-461963" algn="l" defTabSz="914400" rtl="0" eaLnBrk="1" latinLnBrk="0" hangingPunct="1">
        <a:spcBef>
          <a:spcPts val="0"/>
        </a:spcBef>
        <a:spcAft>
          <a:spcPts val="600"/>
        </a:spcAft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61963" algn="l" defTabSz="9144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4119563" indent="-461963" algn="l" defTabSz="914400" rtl="0" eaLnBrk="1" latinLnBrk="0" hangingPunct="1">
        <a:spcBef>
          <a:spcPts val="0"/>
        </a:spcBef>
        <a:spcAft>
          <a:spcPts val="600"/>
        </a:spcAft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z="4000" b="1" dirty="0">
                <a:latin typeface="微軟正黑體" pitchFamily="34" charset="-120"/>
                <a:ea typeface="微軟正黑體" pitchFamily="34" charset="-120"/>
                <a:cs typeface="Heiti TC Light"/>
              </a:rPr>
              <a:t>國立臺北教育</a:t>
            </a:r>
            <a:r>
              <a:rPr lang="zh-TW" altLang="en-US" sz="4000" b="1" dirty="0" smtClean="0">
                <a:latin typeface="微軟正黑體" pitchFamily="34" charset="-120"/>
                <a:ea typeface="微軟正黑體" pitchFamily="34" charset="-120"/>
                <a:cs typeface="Heiti TC Light"/>
              </a:rPr>
              <a:t>大學體育學系碩士班</a:t>
            </a:r>
            <a:r>
              <a:rPr lang="en-US" altLang="zh-TW" sz="4000" b="1" dirty="0" smtClean="0">
                <a:latin typeface="微軟正黑體" pitchFamily="34" charset="-120"/>
                <a:ea typeface="微軟正黑體" pitchFamily="34" charset="-120"/>
                <a:cs typeface="Heiti TC Light"/>
              </a:rPr>
              <a:t/>
            </a:r>
            <a:br>
              <a:rPr lang="en-US" altLang="zh-TW" sz="4000" b="1" dirty="0" smtClean="0">
                <a:latin typeface="微軟正黑體" pitchFamily="34" charset="-120"/>
                <a:ea typeface="微軟正黑體" pitchFamily="34" charset="-120"/>
                <a:cs typeface="Heiti TC Light"/>
              </a:rPr>
            </a:br>
            <a:r>
              <a:rPr lang="zh-TW" altLang="en-US" sz="6600" b="1" dirty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  <a:cs typeface="Heiti TC Light"/>
              </a:rPr>
              <a:t>運動文化暨歷史學</a:t>
            </a:r>
            <a:r>
              <a:rPr lang="zh-TW" altLang="en-US" sz="6600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  <a:cs typeface="Heiti TC Light"/>
              </a:rPr>
              <a:t>群</a:t>
            </a:r>
            <a:endParaRPr kumimoji="1" lang="zh-TW" altLang="en-US" sz="4000" b="1" dirty="0">
              <a:solidFill>
                <a:srgbClr val="C00000"/>
              </a:solidFill>
              <a:latin typeface="微軟正黑體" pitchFamily="34" charset="-120"/>
              <a:ea typeface="微軟正黑體" pitchFamily="34" charset="-120"/>
              <a:cs typeface="Heiti TC Light"/>
            </a:endParaRPr>
          </a:p>
        </p:txBody>
      </p:sp>
      <p:sp>
        <p:nvSpPr>
          <p:cNvPr id="3" name="子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zh-TW" altLang="en-US" dirty="0">
              <a:latin typeface="Heiti TC Light"/>
              <a:ea typeface="Heiti TC Light"/>
              <a:cs typeface="Heiti TC Light"/>
            </a:endParaRPr>
          </a:p>
        </p:txBody>
      </p:sp>
    </p:spTree>
    <p:extLst>
      <p:ext uri="{BB962C8B-B14F-4D97-AF65-F5344CB8AC3E}">
        <p14:creationId xmlns:p14="http://schemas.microsoft.com/office/powerpoint/2010/main" val="88022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b="1" dirty="0">
                <a:latin typeface="微軟正黑體" pitchFamily="34" charset="-120"/>
                <a:ea typeface="微軟正黑體" pitchFamily="34" charset="-120"/>
                <a:cs typeface="Heiti TC Light"/>
              </a:rPr>
              <a:t>報告</a:t>
            </a:r>
            <a:r>
              <a:rPr kumimoji="1" lang="zh-TW" altLang="en-US" b="1" dirty="0" smtClean="0">
                <a:latin typeface="微軟正黑體" pitchFamily="34" charset="-120"/>
                <a:ea typeface="微軟正黑體" pitchFamily="34" charset="-120"/>
                <a:cs typeface="Heiti TC Light"/>
              </a:rPr>
              <a:t>大綱</a:t>
            </a:r>
            <a:endParaRPr kumimoji="1" lang="zh-TW" altLang="en-US" b="1" dirty="0">
              <a:latin typeface="微軟正黑體" pitchFamily="34" charset="-120"/>
              <a:ea typeface="微軟正黑體" pitchFamily="34" charset="-120"/>
              <a:cs typeface="Heiti TC Light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4008214"/>
              </p:ext>
            </p:extLst>
          </p:nvPr>
        </p:nvGraphicFramePr>
        <p:xfrm>
          <a:off x="571500" y="1905000"/>
          <a:ext cx="8001000" cy="46180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38110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A7223B0-8519-4EB2-A35F-39568D4F60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F9E5725-1A16-49CE-BB99-B1D9064F45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9441ED1-AA32-4F45-AA43-427E1E7A43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F4DCAFD-0E82-46E8-998D-C748453835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7E78A0C-2051-462A-AC7F-54756ABC98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E98C465-9AE4-424D-9D9E-B6C3F11B6A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4C2AB24-2A72-4C6C-8ED7-03FE94EA18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D26001C-D0A6-4C95-B86C-82E8DBAA60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4176867-DD2D-411E-A907-1E6867ABCF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62CB4A4-9948-4136-AE8F-8D7EB90CED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28D7ADA-D4DA-4294-9D25-D6DAC28184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師資介紹</a:t>
            </a:r>
            <a:endParaRPr lang="zh-TW" altLang="en-US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71501" y="1905000"/>
            <a:ext cx="4690048" cy="4114800"/>
          </a:xfrm>
        </p:spPr>
        <p:txBody>
          <a:bodyPr>
            <a:normAutofit lnSpcReduction="10000"/>
          </a:bodyPr>
          <a:lstStyle/>
          <a:p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李加耀　教授</a:t>
            </a:r>
            <a:endParaRPr lang="en-US" altLang="zh-TW" sz="2800" b="1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800" b="1" dirty="0">
                <a:latin typeface="微軟正黑體" pitchFamily="34" charset="-120"/>
                <a:ea typeface="微軟正黑體" pitchFamily="34" charset="-120"/>
              </a:rPr>
              <a:t>國立臺北教育</a:t>
            </a:r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大學　　　　　　體育</a:t>
            </a:r>
            <a:r>
              <a:rPr lang="zh-TW" altLang="en-US" sz="2800" b="1" dirty="0">
                <a:latin typeface="微軟正黑體" pitchFamily="34" charset="-120"/>
                <a:ea typeface="微軟正黑體" pitchFamily="34" charset="-120"/>
              </a:rPr>
              <a:t>學</a:t>
            </a:r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系</a:t>
            </a:r>
            <a:r>
              <a:rPr lang="zh-TW" altLang="en-US" sz="2800" b="1" dirty="0">
                <a:latin typeface="微軟正黑體" pitchFamily="34" charset="-120"/>
                <a:ea typeface="微軟正黑體" pitchFamily="34" charset="-120"/>
              </a:rPr>
              <a:t>教授</a:t>
            </a:r>
            <a:endParaRPr lang="en-US" altLang="zh-TW" sz="2800" b="1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800" b="1" dirty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專業</a:t>
            </a:r>
            <a:r>
              <a:rPr lang="zh-TW" altLang="en-US" sz="2800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領域</a:t>
            </a:r>
            <a:endParaRPr lang="en-US" altLang="zh-TW" sz="2800" b="1" dirty="0" smtClean="0">
              <a:solidFill>
                <a:srgbClr val="C0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None/>
            </a:pPr>
            <a:r>
              <a:rPr lang="zh-TW" altLang="en-US" sz="2800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　體育史學、運動人類學、　　　</a:t>
            </a:r>
            <a:endParaRPr lang="en-US" altLang="zh-TW" sz="2800" b="1" dirty="0" smtClean="0">
              <a:solidFill>
                <a:srgbClr val="C0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None/>
            </a:pPr>
            <a:r>
              <a:rPr lang="zh-TW" altLang="en-US" sz="2800" b="1" dirty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　</a:t>
            </a:r>
            <a:r>
              <a:rPr lang="zh-TW" altLang="en-US" sz="2800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運動文化研究、</a:t>
            </a:r>
            <a:endParaRPr lang="en-US" altLang="zh-TW" sz="2800" b="1" dirty="0" smtClean="0">
              <a:solidFill>
                <a:srgbClr val="C0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None/>
            </a:pPr>
            <a:r>
              <a:rPr lang="zh-TW" altLang="en-US" sz="2800" b="1" dirty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　</a:t>
            </a:r>
            <a:r>
              <a:rPr lang="zh-TW" altLang="en-US" sz="2800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網球、羽球</a:t>
            </a:r>
            <a:endParaRPr lang="zh-TW" altLang="en-US" sz="2800" b="1" dirty="0">
              <a:solidFill>
                <a:srgbClr val="C0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2356" y="1957031"/>
            <a:ext cx="4436219" cy="44280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873609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何謂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運動文化與史學</a:t>
            </a:r>
            <a:endParaRPr lang="zh-TW" altLang="en-US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運動史</a:t>
            </a:r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是運動從業人員不可或缺的人文素養。歷史研究的材料是史料，方法</a:t>
            </a:r>
            <a:r>
              <a:rPr lang="zh-TW" altLang="en-US" sz="2800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是研究者的邏輯思考與價值判斷</a:t>
            </a:r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sz="28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None/>
            </a:pPr>
            <a:endParaRPr lang="en-US" altLang="zh-TW" sz="2800" b="1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8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運動文化</a:t>
            </a:r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是近年來相當受到重視的研究取向，透過質性研究法，來解析運動世界中的現象與議題，研究成果可促進運動的理解與關懷。</a:t>
            </a:r>
            <a:endParaRPr lang="zh-TW" altLang="en-US" sz="2800" b="1" dirty="0"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85152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相關課程介紹</a:t>
            </a:r>
            <a:endParaRPr lang="zh-TW" altLang="en-US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71500" y="1904999"/>
            <a:ext cx="8001000" cy="4615721"/>
          </a:xfrm>
        </p:spPr>
        <p:txBody>
          <a:bodyPr>
            <a:normAutofit/>
          </a:bodyPr>
          <a:lstStyle/>
          <a:p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當代運動民族誌</a:t>
            </a:r>
            <a:endParaRPr lang="en-US" altLang="zh-TW" sz="2800" b="1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800" b="1" dirty="0">
                <a:latin typeface="微軟正黑體" pitchFamily="34" charset="-120"/>
                <a:ea typeface="微軟正黑體" pitchFamily="34" charset="-120"/>
              </a:rPr>
              <a:t>臺</a:t>
            </a:r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灣體育史專題研究</a:t>
            </a:r>
            <a:endParaRPr lang="en-US" altLang="zh-TW" sz="2800" b="1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800" b="1" dirty="0">
                <a:latin typeface="微軟正黑體" pitchFamily="34" charset="-120"/>
                <a:ea typeface="微軟正黑體" pitchFamily="34" charset="-120"/>
              </a:rPr>
              <a:t>運動文化</a:t>
            </a:r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研究</a:t>
            </a:r>
            <a:endParaRPr lang="en-US" altLang="zh-TW" sz="2800" b="1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當運動發展議題</a:t>
            </a:r>
            <a:endParaRPr lang="en-US" altLang="zh-TW" sz="2800" b="1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運動質</a:t>
            </a:r>
            <a:r>
              <a:rPr lang="zh-TW" altLang="en-US" sz="2800" b="1" dirty="0">
                <a:latin typeface="微軟正黑體" pitchFamily="34" charset="-120"/>
                <a:ea typeface="微軟正黑體" pitchFamily="34" charset="-120"/>
              </a:rPr>
              <a:t>性</a:t>
            </a:r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研究資料分析</a:t>
            </a:r>
            <a:endParaRPr lang="en-US" altLang="zh-TW" sz="2800" b="1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800" b="1" dirty="0">
                <a:latin typeface="微軟正黑體" pitchFamily="34" charset="-120"/>
                <a:ea typeface="微軟正黑體" pitchFamily="34" charset="-120"/>
              </a:rPr>
              <a:t>身體、情感與</a:t>
            </a:r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運動專題</a:t>
            </a:r>
            <a:endParaRPr lang="zh-TW" altLang="en-US" sz="2800" b="1" dirty="0"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3074" name="Picture 2" descr="民族誌與觀察研究法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2504" y="1770089"/>
            <a:ext cx="1706264" cy="2352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「運動國際發展」的圖片搜尋結果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8992" y="1800070"/>
            <a:ext cx="1900254" cy="2378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「質性研究方法與論文寫作」的圖片搜尋結果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2504" y="4212236"/>
            <a:ext cx="1690538" cy="2293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Users\user509\Desktop\13445714_1175164535838285_8353477406747074100_n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7472" y="4463400"/>
            <a:ext cx="2443293" cy="1832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9396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未來展望</a:t>
            </a:r>
            <a:endParaRPr lang="zh-TW" altLang="en-US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臺灣</a:t>
            </a:r>
            <a:r>
              <a:rPr lang="zh-TW" altLang="en-US" sz="2800" b="1" dirty="0">
                <a:latin typeface="微軟正黑體" pitchFamily="34" charset="-120"/>
                <a:ea typeface="微軟正黑體" pitchFamily="34" charset="-120"/>
              </a:rPr>
              <a:t>運動文化暨歷史學</a:t>
            </a:r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的發展時間並不長，許多的研究議題仍有待開發，歡迎有興趣的學弟妹加入</a:t>
            </a:r>
            <a:r>
              <a:rPr lang="zh-TW" altLang="en-US" sz="28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運動文化暨力史學群</a:t>
            </a:r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sz="2800" b="1" dirty="0" smtClean="0">
              <a:latin typeface="微軟正黑體" pitchFamily="34" charset="-120"/>
              <a:ea typeface="微軟正黑體" pitchFamily="34" charset="-120"/>
            </a:endParaRPr>
          </a:p>
          <a:p>
            <a:endParaRPr lang="zh-TW" altLang="en-US" sz="2800" b="1" dirty="0"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71930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avelogue">
  <a:themeElements>
    <a:clrScheme name="正式">
      <a:dk1>
        <a:srgbClr val="534239"/>
      </a:dk1>
      <a:lt1>
        <a:srgbClr val="FFFFFF"/>
      </a:lt1>
      <a:dk2>
        <a:srgbClr val="3D3A48"/>
      </a:dk2>
      <a:lt2>
        <a:srgbClr val="E1DFD1"/>
      </a:lt2>
      <a:accent1>
        <a:srgbClr val="907F76"/>
      </a:accent1>
      <a:accent2>
        <a:srgbClr val="A46645"/>
      </a:accent2>
      <a:accent3>
        <a:srgbClr val="CD9C47"/>
      </a:accent3>
      <a:accent4>
        <a:srgbClr val="9A92CD"/>
      </a:accent4>
      <a:accent5>
        <a:srgbClr val="7D639B"/>
      </a:accent5>
      <a:accent6>
        <a:srgbClr val="733678"/>
      </a:accent6>
      <a:hlink>
        <a:srgbClr val="A84914"/>
      </a:hlink>
      <a:folHlink>
        <a:srgbClr val="B25672"/>
      </a:folHlink>
    </a:clrScheme>
    <a:fontScheme name="Travelogue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Travelogu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6600000" sx="102000" sy="102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88900" dist="63500" dir="2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sunset" dir="t">
              <a:rot lat="0" lon="0" rev="4200000"/>
            </a:lightRig>
          </a:scene3d>
          <a:sp3d>
            <a:bevelT w="635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0000"/>
                <a:hueMod val="85000"/>
                <a:satMod val="300000"/>
                <a:lumMod val="100000"/>
              </a:schemeClr>
            </a:gs>
            <a:gs pos="40000">
              <a:schemeClr val="phClr">
                <a:tint val="45000"/>
                <a:shade val="99000"/>
                <a:hueMod val="95000"/>
                <a:satMod val="300000"/>
                <a:lumMod val="100000"/>
              </a:schemeClr>
            </a:gs>
            <a:gs pos="100000">
              <a:schemeClr val="phClr">
                <a:shade val="20000"/>
                <a:hueMod val="95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70000"/>
                <a:satMod val="2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旅行記錄.thmx</Template>
  <TotalTime>268</TotalTime>
  <Words>163</Words>
  <Application>Microsoft Office PowerPoint</Application>
  <PresentationFormat>如螢幕大小 (4:3)</PresentationFormat>
  <Paragraphs>28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Calisto MT</vt:lpstr>
      <vt:lpstr>Heiti TC Light</vt:lpstr>
      <vt:lpstr>微軟正黑體</vt:lpstr>
      <vt:lpstr>Mistral</vt:lpstr>
      <vt:lpstr>Wingdings 2</vt:lpstr>
      <vt:lpstr>Travelogue</vt:lpstr>
      <vt:lpstr>國立臺北教育大學體育學系碩士班 運動文化暨歷史學群</vt:lpstr>
      <vt:lpstr>報告大綱</vt:lpstr>
      <vt:lpstr>師資介紹</vt:lpstr>
      <vt:lpstr>何謂運動文化與史學</vt:lpstr>
      <vt:lpstr>相關課程介紹</vt:lpstr>
      <vt:lpstr>未來展望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民族誌與觀察研究法 緒論</dc:title>
  <dc:creator>apple</dc:creator>
  <cp:lastModifiedBy>教務處共用電腦</cp:lastModifiedBy>
  <cp:revision>40</cp:revision>
  <dcterms:created xsi:type="dcterms:W3CDTF">2016-04-10T14:32:57Z</dcterms:created>
  <dcterms:modified xsi:type="dcterms:W3CDTF">2020-06-24T03:39:31Z</dcterms:modified>
</cp:coreProperties>
</file>