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94" r:id="rId5"/>
    <p:sldId id="295" r:id="rId6"/>
    <p:sldId id="266" r:id="rId7"/>
    <p:sldId id="265" r:id="rId8"/>
    <p:sldId id="275" r:id="rId9"/>
    <p:sldId id="29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5317" autoAdjust="0"/>
  </p:normalViewPr>
  <p:slideViewPr>
    <p:cSldViewPr snapToGrid="0">
      <p:cViewPr varScale="1">
        <p:scale>
          <a:sx n="70" d="100"/>
          <a:sy n="70" d="100"/>
        </p:scale>
        <p:origin x="-8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7C963-CD47-4D03-B21C-83131DD23185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C468A-CC7D-4D54-A167-C4D2F35B50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58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468A-CC7D-4D54-A167-C4D2F35B50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08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8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89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30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78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4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66111" y="644745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924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53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18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3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12192000" cy="11315700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750309" y="833614"/>
            <a:ext cx="11053811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242277" y="240965"/>
            <a:ext cx="561843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67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3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95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68578"/>
            <a:ext cx="12192000" cy="7549600"/>
          </a:xfrm>
          <a:prstGeom prst="rect">
            <a:avLst/>
          </a:prstGeom>
        </p:spPr>
      </p:pic>
      <p:sp>
        <p:nvSpPr>
          <p:cNvPr id="3" name="PA_文本框 2"/>
          <p:cNvSpPr txBox="1"/>
          <p:nvPr>
            <p:custDataLst>
              <p:tags r:id="rId2"/>
            </p:custDataLst>
          </p:nvPr>
        </p:nvSpPr>
        <p:spPr>
          <a:xfrm>
            <a:off x="2699331" y="4175628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 smtClean="0">
                <a:solidFill>
                  <a:srgbClr val="005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panose="03000509000000000000" pitchFamily="65" charset="-122"/>
              </a:rPr>
              <a:t>運動哲學學門介紹</a:t>
            </a:r>
            <a:endParaRPr lang="zh-CN" altLang="en-US" sz="6600" b="1" dirty="0">
              <a:solidFill>
                <a:srgbClr val="00518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静蕾简体" panose="03000509000000000000" pitchFamily="65" charset="-122"/>
            </a:endParaRPr>
          </a:p>
        </p:txBody>
      </p:sp>
      <p:sp>
        <p:nvSpPr>
          <p:cNvPr id="4" name="PA_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61653" y="5877619"/>
            <a:ext cx="5807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TW" altLang="en-US" sz="2400" dirty="0">
                <a:solidFill>
                  <a:srgbClr val="005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panose="03000509000000000000" pitchFamily="65" charset="-122"/>
              </a:rPr>
              <a:t>報告者</a:t>
            </a:r>
            <a:r>
              <a:rPr lang="zh-TW" altLang="en-US" sz="2400" dirty="0" smtClean="0">
                <a:solidFill>
                  <a:srgbClr val="005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panose="03000509000000000000" pitchFamily="65" charset="-122"/>
              </a:rPr>
              <a:t>：日碩二 胡依雯</a:t>
            </a:r>
            <a:endParaRPr lang="zh-CN" altLang="en-US" sz="2400" dirty="0">
              <a:solidFill>
                <a:srgbClr val="00518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6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1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1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2" name="矩形 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2" cstate="print">
                <a:alphaModFix amt="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60" y="526912"/>
            <a:ext cx="3069953" cy="3029559"/>
          </a:xfrm>
          <a:prstGeom prst="rect">
            <a:avLst/>
          </a:prstGeom>
        </p:spPr>
      </p:pic>
      <p:sp>
        <p:nvSpPr>
          <p:cNvPr id="6" name="TextBox 37"/>
          <p:cNvSpPr txBox="1"/>
          <p:nvPr/>
        </p:nvSpPr>
        <p:spPr>
          <a:xfrm>
            <a:off x="4367697" y="3728705"/>
            <a:ext cx="3362278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運動哲學介紹</a:t>
            </a:r>
          </a:p>
        </p:txBody>
      </p:sp>
    </p:spTree>
    <p:extLst>
      <p:ext uri="{BB962C8B-B14F-4D97-AF65-F5344CB8AC3E}">
        <p14:creationId xmlns:p14="http://schemas.microsoft.com/office/powerpoint/2010/main" val="41540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1192479" y="292682"/>
            <a:ext cx="4071207" cy="645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b="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What is Philosophy</a:t>
            </a:r>
            <a:r>
              <a:rPr lang="zh-TW" altLang="en-US" sz="3200" b="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</a:t>
            </a:r>
            <a:r>
              <a:rPr lang="en-US" altLang="zh-TW" sz="3200" b="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?</a:t>
            </a:r>
            <a:endParaRPr lang="zh-CN" altLang="en-US" sz="3200" b="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54" name="Group 4"/>
          <p:cNvGrpSpPr>
            <a:grpSpLocks noChangeAspect="1"/>
          </p:cNvGrpSpPr>
          <p:nvPr/>
        </p:nvGrpSpPr>
        <p:grpSpPr bwMode="auto">
          <a:xfrm>
            <a:off x="4890623" y="2050544"/>
            <a:ext cx="2576513" cy="3009900"/>
            <a:chOff x="3082" y="1214"/>
            <a:chExt cx="1623" cy="1896"/>
          </a:xfrm>
          <a:solidFill>
            <a:srgbClr val="005188"/>
          </a:solidFill>
        </p:grpSpPr>
        <p:grpSp>
          <p:nvGrpSpPr>
            <p:cNvPr id="55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  <a:grpFill/>
          </p:grpSpPr>
          <p:sp>
            <p:nvSpPr>
              <p:cNvPr id="303" name="chenying0907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chenying0907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chenying0907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chenying0907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chenying0907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chenying0907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chenying0907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chenying0907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chenying0907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chenying0907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chenying0907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chenying0907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chenying0907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chenying0907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chenying0907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chenying0907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chenying0907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chenying0907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chenying0907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chenying0907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chenying0907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chenying0907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chenying0907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chenying0907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chenying0907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chenying0907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chenying0907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chenying0907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chenying0907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chenying0907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chenying0907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chenying0907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chenying0907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chenying0907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chenying0907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chenying0907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chenying0907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chenying0907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chenying0907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chenying0907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chenying0907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chenying0907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chenying0907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chenying0907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chenying0907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chenying0907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chenying0907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chenying0907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chenying0907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chenying0907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chenying0907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chenying0907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chenying0907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chenying0907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chenying0907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chenying0907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chenying0907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chenying0907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chenying0907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chenying0907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chenying0907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chenying0907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chenying0907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chenying0907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chenying0907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chenying0907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chenying0907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chenying0907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chenying0907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chenying0907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chenying0907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chenying0907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chenying0907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chenying0907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chenying0907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chenying0907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chenying0907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chenying0907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chenying0907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chenying0907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chenying0907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chenying0907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chenying0907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chenying0907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chenying0907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chenying0907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chenying0907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chenying0907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chenying0907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chenying0907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chenying0907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chenying0907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chenying0907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chenying0907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chenying0907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chenying0907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chenying0907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chenying0907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chenying0907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chenying0907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chenying0907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chenying0907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chenying0907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chenying0907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chenying0907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chenying0907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chenying0907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chenying0907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chenying0907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chenying0907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chenying0907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chenying0907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chenying0907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chenying0907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chenying0907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chenying0907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chenying0907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chenying0907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chenying0907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chenying0907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chenying0907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chenying0907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chenying0907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chenying0907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chenying0907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chenying0907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chenying0907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chenying0907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chenying0907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chenying0907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chenying0907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chenying0907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chenying0907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chenying0907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chenying0907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chenying0907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chenying0907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chenying0907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chenying0907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chenying0907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chenying0907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chenying0907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chenying0907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chenying0907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chenying0907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chenying0907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chenying0907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chenying0907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chenying0907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chenying0907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chenying0907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chenying0907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chenying0907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chenying0907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chenying0907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chenying0907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chenying0907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chenying0907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chenying0907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chenying0907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chenying0907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chenying0907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chenying0907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chenying0907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chenying0907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chenying0907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chenying0907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chenying0907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chenying0907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chenying0907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chenying0907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chenying0907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chenying0907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chenying0907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chenying0907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chenying0907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chenying0907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chenying0907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chenying0907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chenying0907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chenying0907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chenying0907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chenying0907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chenying0907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chenying0907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chenying0907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chenying0907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chenying0907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chenying0907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chenying0907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chenying0907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chenying0907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chenying0907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chenying0907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chenying0907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chenying0907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6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  <a:grpFill/>
          </p:grpSpPr>
          <p:sp>
            <p:nvSpPr>
              <p:cNvPr id="103" name="chenying0907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chenying0907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chenying0907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chenying0907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chenying0907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chenying0907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chenying0907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chenying0907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chenying0907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chenying0907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chenying0907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chenying0907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chenying0907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chenying0907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chenying0907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chenying0907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chenying0907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chenying0907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chenying0907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chenying0907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chenying0907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chenying0907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chenying0907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chenying0907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chenying0907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chenying0907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chenying0907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chenying0907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chenying0907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chenying0907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chenying0907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chenying0907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chenying0907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chenying0907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chenying0907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chenying0907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chenying0907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chenying0907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chenying0907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chenying0907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chenying0907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chenying0907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chenying0907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chenying0907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chenying0907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chenying0907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chenying0907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chenying0907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chenying0907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chenying0907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chenying0907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chenying0907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chenying0907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chenying0907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chenying0907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chenying0907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chenying0907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chenying0907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chenying0907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chenying0907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chenying0907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chenying0907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chenying0907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chenying0907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chenying0907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chenying0907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chenying0907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chenying0907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chenying0907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chenying0907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chenying0907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chenying0907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chenying0907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chenying0907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chenying0907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chenying0907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chenying0907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chenying0907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chenying0907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chenying0907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chenying0907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chenying0907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chenying0907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chenying0907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chenying0907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chenying0907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chenying0907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chenying0907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chenying0907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chenying0907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chenying0907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chenying0907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chenying0907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chenying0907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chenying0907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chenying0907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chenying0907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chenying0907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chenying0907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chenying0907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chenying0907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chenying0907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chenying0907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chenying0907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chenying0907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chenying0907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chenying0907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chenying0907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chenying0907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chenying0907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chenying0907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chenying0907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chenying0907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chenying0907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chenying0907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chenying0907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chenying0907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chenying0907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chenying0907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chenying0907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chenying0907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chenying0907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chenying0907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chenying0907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chenying0907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chenying0907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chenying0907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chenying0907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chenying0907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chenying0907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chenying0907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chenying0907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chenying0907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chenying0907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chenying0907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chenying0907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chenying0907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chenying0907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chenying0907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chenying0907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chenying0907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chenying0907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chenying0907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chenying0907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chenying0907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chenying0907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chenying0907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chenying0907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chenying0907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chenying0907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chenying0907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chenying0907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chenying0907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chenying0907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chenying0907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chenying0907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chenying0907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chenying0907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chenying0907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chenying0907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chenying0907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chenying0907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chenying0907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chenying0907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chenying0907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chenying0907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chenying0907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chenying0907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chenying0907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chenying0907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chenying0907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chenying0907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chenying0907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chenying0907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chenying0907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chenying0907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chenying0907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chenying0907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chenying0907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chenying0907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chenying0907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chenying0907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chenying0907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chenying0907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chenying0907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chenying0907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chenying0907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chenying0907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chenying0907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chenying0907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chenying0907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chenying0907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chenying0907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chenying0907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chenying0907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chenying0907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chenying0907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chenying0907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chenying0907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chenying0907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chenying0907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chenying0907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chenying0907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chenying0907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chenying0907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chenying0907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chenying0907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chenying0907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chenying0907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chenying0907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chenying0907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chenying0907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chenying0907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chenying0907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chenying0907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chenying0907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chenying0907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chenying0907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chenying0907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chenying0907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chenying0907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chenying0907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chenying0907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chenying0907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chenying0907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chenying0907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chenying0907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chenying0907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chenying0907 2"/>
          <p:cNvGrpSpPr/>
          <p:nvPr/>
        </p:nvGrpSpPr>
        <p:grpSpPr>
          <a:xfrm>
            <a:off x="548604" y="3198307"/>
            <a:ext cx="3590727" cy="2267009"/>
            <a:chOff x="862978" y="2263214"/>
            <a:chExt cx="3590727" cy="2267009"/>
          </a:xfrm>
        </p:grpSpPr>
        <p:sp>
          <p:nvSpPr>
            <p:cNvPr id="503" name="Rectangle 47"/>
            <p:cNvSpPr/>
            <p:nvPr/>
          </p:nvSpPr>
          <p:spPr>
            <a:xfrm>
              <a:off x="862978" y="2263214"/>
              <a:ext cx="3590727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Arial" pitchFamily="34" charset="0"/>
                </a:rPr>
                <a:t>哲學是批判思考</a:t>
              </a:r>
              <a:endParaRPr lang="en-US" sz="4000" b="1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itchFamily="34" charset="0"/>
              </a:endParaRPr>
            </a:p>
          </p:txBody>
        </p:sp>
        <p:sp>
          <p:nvSpPr>
            <p:cNvPr id="504" name="文本框 7"/>
            <p:cNvSpPr txBox="1">
              <a:spLocks noChangeArrowheads="1"/>
            </p:cNvSpPr>
            <p:nvPr/>
          </p:nvSpPr>
          <p:spPr bwMode="auto">
            <a:xfrm>
              <a:off x="918169" y="3145228"/>
              <a:ext cx="348034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TW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透過探問與推理，把不明確的觀念提升為較清楚的定義。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13" name="chenying0907 456"/>
          <p:cNvSpPr>
            <a:spLocks noEditPoints="1"/>
          </p:cNvSpPr>
          <p:nvPr/>
        </p:nvSpPr>
        <p:spPr bwMode="auto">
          <a:xfrm>
            <a:off x="3749210" y="2248983"/>
            <a:ext cx="544513" cy="571501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chenying0907 460"/>
          <p:cNvSpPr>
            <a:spLocks noEditPoints="1"/>
          </p:cNvSpPr>
          <p:nvPr/>
        </p:nvSpPr>
        <p:spPr bwMode="auto">
          <a:xfrm>
            <a:off x="7777135" y="2193419"/>
            <a:ext cx="544512" cy="571499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05" name="chenying0907 2"/>
          <p:cNvGrpSpPr/>
          <p:nvPr/>
        </p:nvGrpSpPr>
        <p:grpSpPr>
          <a:xfrm>
            <a:off x="8267055" y="2050544"/>
            <a:ext cx="3633793" cy="4064104"/>
            <a:chOff x="1022962" y="2263214"/>
            <a:chExt cx="3633793" cy="2999430"/>
          </a:xfrm>
        </p:grpSpPr>
        <p:sp>
          <p:nvSpPr>
            <p:cNvPr id="508" name="Rectangle 47"/>
            <p:cNvSpPr/>
            <p:nvPr/>
          </p:nvSpPr>
          <p:spPr>
            <a:xfrm>
              <a:off x="1632422" y="2263214"/>
              <a:ext cx="2051844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TW" altLang="en-US" sz="4000" b="1" dirty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Arial" pitchFamily="34" charset="0"/>
                </a:rPr>
                <a:t>運動哲學</a:t>
              </a:r>
              <a:endParaRPr lang="en-US" sz="4000" b="1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itchFamily="34" charset="0"/>
              </a:endParaRPr>
            </a:p>
          </p:txBody>
        </p:sp>
        <p:sp>
          <p:nvSpPr>
            <p:cNvPr id="517" name="文本框 7"/>
            <p:cNvSpPr txBox="1">
              <a:spLocks noChangeArrowheads="1"/>
            </p:cNvSpPr>
            <p:nvPr/>
          </p:nvSpPr>
          <p:spPr bwMode="auto">
            <a:xfrm>
              <a:off x="1022962" y="2968447"/>
              <a:ext cx="3633793" cy="229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TW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是</a:t>
              </a:r>
              <a:r>
                <a:rPr lang="zh-TW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對人類遊戲、運動、體育或休閒經驗的反省活動；是利用哲學當一種工具和導引，使我們更能了解自己，成為比較有智慧的體育從事人員。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4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0" presetID="2" presetClass="entr" presetSubtype="4" accel="5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9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8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>
            <p:tmplLst>
              <p:tmpl lvl="1">
                <p:tnLst>
                  <p:par>
                    <p:cTn presetID="2" presetClass="entr" presetSubtype="2" decel="100000" fill="hold" nodeType="afterEffect">
                      <p:stCondLst>
                        <p:cond delay="0"/>
                      </p:stCondLst>
                      <p:iterate type="lt">
                        <p:tmPct val="10000"/>
                      </p:iterate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513" grpId="0" animBg="1"/>
          <p:bldP spid="5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0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9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8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>
            <p:tmplLst>
              <p:tmpl lvl="1">
                <p:tnLst>
                  <p:par>
                    <p:cTn presetID="2" presetClass="entr" presetSubtype="2" decel="100000" fill="hold" nodeType="afterEffect">
                      <p:stCondLst>
                        <p:cond delay="0"/>
                      </p:stCondLst>
                      <p:iterate type="lt">
                        <p:tmPct val="10000"/>
                      </p:iterate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513" grpId="0" animBg="1"/>
          <p:bldP spid="51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1192479" y="292682"/>
            <a:ext cx="273770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運動哲學分類</a:t>
            </a:r>
            <a:endParaRPr lang="zh-CN" altLang="en-US" sz="3200" b="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9" name="chenying0907 18"/>
          <p:cNvGrpSpPr/>
          <p:nvPr/>
        </p:nvGrpSpPr>
        <p:grpSpPr>
          <a:xfrm>
            <a:off x="1528080" y="2179758"/>
            <a:ext cx="1984612" cy="2113211"/>
            <a:chOff x="1480387" y="2179758"/>
            <a:chExt cx="1984612" cy="2113211"/>
          </a:xfrm>
        </p:grpSpPr>
        <p:sp>
          <p:nvSpPr>
            <p:cNvPr id="4" name="chenying0907 108"/>
            <p:cNvSpPr>
              <a:spLocks noEditPoints="1"/>
            </p:cNvSpPr>
            <p:nvPr/>
          </p:nvSpPr>
          <p:spPr bwMode="auto">
            <a:xfrm>
              <a:off x="1480387" y="2179758"/>
              <a:ext cx="1984612" cy="2113211"/>
            </a:xfrm>
            <a:custGeom>
              <a:avLst/>
              <a:gdLst>
                <a:gd name="T0" fmla="*/ 656 w 983"/>
                <a:gd name="T1" fmla="*/ 80 h 1046"/>
                <a:gd name="T2" fmla="*/ 729 w 983"/>
                <a:gd name="T3" fmla="*/ 67 h 1046"/>
                <a:gd name="T4" fmla="*/ 798 w 983"/>
                <a:gd name="T5" fmla="*/ 260 h 1046"/>
                <a:gd name="T6" fmla="*/ 895 w 983"/>
                <a:gd name="T7" fmla="*/ 601 h 1046"/>
                <a:gd name="T8" fmla="*/ 965 w 983"/>
                <a:gd name="T9" fmla="*/ 773 h 1046"/>
                <a:gd name="T10" fmla="*/ 831 w 983"/>
                <a:gd name="T11" fmla="*/ 833 h 1046"/>
                <a:gd name="T12" fmla="*/ 633 w 983"/>
                <a:gd name="T13" fmla="*/ 882 h 1046"/>
                <a:gd name="T14" fmla="*/ 206 w 983"/>
                <a:gd name="T15" fmla="*/ 1046 h 1046"/>
                <a:gd name="T16" fmla="*/ 164 w 983"/>
                <a:gd name="T17" fmla="*/ 951 h 1046"/>
                <a:gd name="T18" fmla="*/ 102 w 983"/>
                <a:gd name="T19" fmla="*/ 790 h 1046"/>
                <a:gd name="T20" fmla="*/ 49 w 983"/>
                <a:gd name="T21" fmla="*/ 623 h 1046"/>
                <a:gd name="T22" fmla="*/ 16 w 983"/>
                <a:gd name="T23" fmla="*/ 435 h 1046"/>
                <a:gd name="T24" fmla="*/ 131 w 983"/>
                <a:gd name="T25" fmla="*/ 234 h 1046"/>
                <a:gd name="T26" fmla="*/ 363 w 983"/>
                <a:gd name="T27" fmla="*/ 159 h 1046"/>
                <a:gd name="T28" fmla="*/ 394 w 983"/>
                <a:gd name="T29" fmla="*/ 17 h 1046"/>
                <a:gd name="T30" fmla="*/ 519 w 983"/>
                <a:gd name="T31" fmla="*/ 44 h 1046"/>
                <a:gd name="T32" fmla="*/ 463 w 983"/>
                <a:gd name="T33" fmla="*/ 209 h 1046"/>
                <a:gd name="T34" fmla="*/ 547 w 983"/>
                <a:gd name="T35" fmla="*/ 252 h 1046"/>
                <a:gd name="T36" fmla="*/ 509 w 983"/>
                <a:gd name="T37" fmla="*/ 366 h 1046"/>
                <a:gd name="T38" fmla="*/ 435 w 983"/>
                <a:gd name="T39" fmla="*/ 33 h 1046"/>
                <a:gd name="T40" fmla="*/ 529 w 983"/>
                <a:gd name="T41" fmla="*/ 114 h 1046"/>
                <a:gd name="T42" fmla="*/ 485 w 983"/>
                <a:gd name="T43" fmla="*/ 24 h 1046"/>
                <a:gd name="T44" fmla="*/ 382 w 983"/>
                <a:gd name="T45" fmla="*/ 82 h 1046"/>
                <a:gd name="T46" fmla="*/ 455 w 983"/>
                <a:gd name="T47" fmla="*/ 307 h 1046"/>
                <a:gd name="T48" fmla="*/ 561 w 983"/>
                <a:gd name="T49" fmla="*/ 383 h 1046"/>
                <a:gd name="T50" fmla="*/ 572 w 983"/>
                <a:gd name="T51" fmla="*/ 271 h 1046"/>
                <a:gd name="T52" fmla="*/ 501 w 983"/>
                <a:gd name="T53" fmla="*/ 114 h 1046"/>
                <a:gd name="T54" fmla="*/ 470 w 983"/>
                <a:gd name="T55" fmla="*/ 256 h 1046"/>
                <a:gd name="T56" fmla="*/ 501 w 983"/>
                <a:gd name="T57" fmla="*/ 83 h 1046"/>
                <a:gd name="T58" fmla="*/ 423 w 983"/>
                <a:gd name="T59" fmla="*/ 56 h 1046"/>
                <a:gd name="T60" fmla="*/ 424 w 983"/>
                <a:gd name="T61" fmla="*/ 143 h 1046"/>
                <a:gd name="T62" fmla="*/ 501 w 983"/>
                <a:gd name="T63" fmla="*/ 83 h 1046"/>
                <a:gd name="T64" fmla="*/ 637 w 983"/>
                <a:gd name="T65" fmla="*/ 98 h 1046"/>
                <a:gd name="T66" fmla="*/ 566 w 983"/>
                <a:gd name="T67" fmla="*/ 225 h 1046"/>
                <a:gd name="T68" fmla="*/ 520 w 983"/>
                <a:gd name="T69" fmla="*/ 396 h 1046"/>
                <a:gd name="T70" fmla="*/ 362 w 983"/>
                <a:gd name="T71" fmla="*/ 169 h 1046"/>
                <a:gd name="T72" fmla="*/ 219 w 983"/>
                <a:gd name="T73" fmla="*/ 210 h 1046"/>
                <a:gd name="T74" fmla="*/ 16 w 983"/>
                <a:gd name="T75" fmla="*/ 293 h 1046"/>
                <a:gd name="T76" fmla="*/ 72 w 983"/>
                <a:gd name="T77" fmla="*/ 657 h 1046"/>
                <a:gd name="T78" fmla="*/ 161 w 983"/>
                <a:gd name="T79" fmla="*/ 920 h 1046"/>
                <a:gd name="T80" fmla="*/ 642 w 983"/>
                <a:gd name="T81" fmla="*/ 870 h 1046"/>
                <a:gd name="T82" fmla="*/ 916 w 983"/>
                <a:gd name="T83" fmla="*/ 780 h 1046"/>
                <a:gd name="T84" fmla="*/ 897 w 983"/>
                <a:gd name="T85" fmla="*/ 635 h 1046"/>
                <a:gd name="T86" fmla="*/ 799 w 983"/>
                <a:gd name="T87" fmla="*/ 327 h 1046"/>
                <a:gd name="T88" fmla="*/ 759 w 983"/>
                <a:gd name="T89" fmla="*/ 79 h 1046"/>
                <a:gd name="T90" fmla="*/ 546 w 983"/>
                <a:gd name="T91" fmla="*/ 354 h 1046"/>
                <a:gd name="T92" fmla="*/ 458 w 983"/>
                <a:gd name="T93" fmla="*/ 140 h 1046"/>
                <a:gd name="T94" fmla="*/ 488 w 983"/>
                <a:gd name="T95" fmla="*/ 240 h 1046"/>
                <a:gd name="T96" fmla="*/ 484 w 983"/>
                <a:gd name="T97" fmla="*/ 298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3" h="1046">
                  <a:moveTo>
                    <a:pt x="546" y="104"/>
                  </a:moveTo>
                  <a:cubicBezTo>
                    <a:pt x="572" y="99"/>
                    <a:pt x="602" y="89"/>
                    <a:pt x="631" y="82"/>
                  </a:cubicBezTo>
                  <a:cubicBezTo>
                    <a:pt x="639" y="80"/>
                    <a:pt x="648" y="81"/>
                    <a:pt x="656" y="80"/>
                  </a:cubicBezTo>
                  <a:cubicBezTo>
                    <a:pt x="659" y="80"/>
                    <a:pt x="662" y="77"/>
                    <a:pt x="666" y="77"/>
                  </a:cubicBezTo>
                  <a:cubicBezTo>
                    <a:pt x="674" y="75"/>
                    <a:pt x="683" y="78"/>
                    <a:pt x="691" y="77"/>
                  </a:cubicBezTo>
                  <a:cubicBezTo>
                    <a:pt x="702" y="75"/>
                    <a:pt x="717" y="69"/>
                    <a:pt x="729" y="67"/>
                  </a:cubicBezTo>
                  <a:cubicBezTo>
                    <a:pt x="744" y="64"/>
                    <a:pt x="759" y="66"/>
                    <a:pt x="774" y="69"/>
                  </a:cubicBezTo>
                  <a:cubicBezTo>
                    <a:pt x="779" y="98"/>
                    <a:pt x="790" y="145"/>
                    <a:pt x="785" y="168"/>
                  </a:cubicBezTo>
                  <a:cubicBezTo>
                    <a:pt x="790" y="202"/>
                    <a:pt x="788" y="235"/>
                    <a:pt x="798" y="260"/>
                  </a:cubicBezTo>
                  <a:cubicBezTo>
                    <a:pt x="803" y="297"/>
                    <a:pt x="810" y="337"/>
                    <a:pt x="816" y="374"/>
                  </a:cubicBezTo>
                  <a:cubicBezTo>
                    <a:pt x="823" y="413"/>
                    <a:pt x="837" y="447"/>
                    <a:pt x="849" y="480"/>
                  </a:cubicBezTo>
                  <a:cubicBezTo>
                    <a:pt x="864" y="522"/>
                    <a:pt x="877" y="563"/>
                    <a:pt x="895" y="601"/>
                  </a:cubicBezTo>
                  <a:cubicBezTo>
                    <a:pt x="919" y="650"/>
                    <a:pt x="952" y="695"/>
                    <a:pt x="973" y="747"/>
                  </a:cubicBezTo>
                  <a:cubicBezTo>
                    <a:pt x="979" y="752"/>
                    <a:pt x="983" y="759"/>
                    <a:pt x="980" y="765"/>
                  </a:cubicBezTo>
                  <a:cubicBezTo>
                    <a:pt x="978" y="770"/>
                    <a:pt x="971" y="770"/>
                    <a:pt x="965" y="773"/>
                  </a:cubicBezTo>
                  <a:cubicBezTo>
                    <a:pt x="956" y="777"/>
                    <a:pt x="945" y="785"/>
                    <a:pt x="932" y="789"/>
                  </a:cubicBezTo>
                  <a:cubicBezTo>
                    <a:pt x="908" y="797"/>
                    <a:pt x="883" y="808"/>
                    <a:pt x="865" y="818"/>
                  </a:cubicBezTo>
                  <a:cubicBezTo>
                    <a:pt x="856" y="823"/>
                    <a:pt x="839" y="825"/>
                    <a:pt x="831" y="833"/>
                  </a:cubicBezTo>
                  <a:cubicBezTo>
                    <a:pt x="789" y="838"/>
                    <a:pt x="729" y="860"/>
                    <a:pt x="681" y="871"/>
                  </a:cubicBezTo>
                  <a:cubicBezTo>
                    <a:pt x="677" y="871"/>
                    <a:pt x="678" y="875"/>
                    <a:pt x="676" y="876"/>
                  </a:cubicBezTo>
                  <a:cubicBezTo>
                    <a:pt x="662" y="874"/>
                    <a:pt x="648" y="880"/>
                    <a:pt x="633" y="882"/>
                  </a:cubicBezTo>
                  <a:cubicBezTo>
                    <a:pt x="566" y="894"/>
                    <a:pt x="496" y="902"/>
                    <a:pt x="433" y="930"/>
                  </a:cubicBezTo>
                  <a:cubicBezTo>
                    <a:pt x="390" y="949"/>
                    <a:pt x="345" y="963"/>
                    <a:pt x="307" y="982"/>
                  </a:cubicBezTo>
                  <a:cubicBezTo>
                    <a:pt x="269" y="1001"/>
                    <a:pt x="238" y="1027"/>
                    <a:pt x="206" y="1046"/>
                  </a:cubicBezTo>
                  <a:cubicBezTo>
                    <a:pt x="199" y="1037"/>
                    <a:pt x="196" y="1025"/>
                    <a:pt x="191" y="1014"/>
                  </a:cubicBezTo>
                  <a:cubicBezTo>
                    <a:pt x="185" y="1001"/>
                    <a:pt x="177" y="986"/>
                    <a:pt x="170" y="971"/>
                  </a:cubicBezTo>
                  <a:cubicBezTo>
                    <a:pt x="167" y="965"/>
                    <a:pt x="166" y="957"/>
                    <a:pt x="164" y="951"/>
                  </a:cubicBezTo>
                  <a:cubicBezTo>
                    <a:pt x="147" y="910"/>
                    <a:pt x="130" y="866"/>
                    <a:pt x="112" y="821"/>
                  </a:cubicBezTo>
                  <a:cubicBezTo>
                    <a:pt x="109" y="815"/>
                    <a:pt x="105" y="809"/>
                    <a:pt x="103" y="804"/>
                  </a:cubicBezTo>
                  <a:cubicBezTo>
                    <a:pt x="102" y="800"/>
                    <a:pt x="103" y="794"/>
                    <a:pt x="102" y="790"/>
                  </a:cubicBezTo>
                  <a:cubicBezTo>
                    <a:pt x="93" y="762"/>
                    <a:pt x="82" y="730"/>
                    <a:pt x="73" y="699"/>
                  </a:cubicBezTo>
                  <a:cubicBezTo>
                    <a:pt x="68" y="683"/>
                    <a:pt x="63" y="666"/>
                    <a:pt x="58" y="650"/>
                  </a:cubicBezTo>
                  <a:cubicBezTo>
                    <a:pt x="55" y="641"/>
                    <a:pt x="51" y="632"/>
                    <a:pt x="49" y="623"/>
                  </a:cubicBezTo>
                  <a:cubicBezTo>
                    <a:pt x="47" y="613"/>
                    <a:pt x="48" y="603"/>
                    <a:pt x="46" y="592"/>
                  </a:cubicBezTo>
                  <a:cubicBezTo>
                    <a:pt x="40" y="559"/>
                    <a:pt x="29" y="526"/>
                    <a:pt x="23" y="491"/>
                  </a:cubicBezTo>
                  <a:cubicBezTo>
                    <a:pt x="20" y="473"/>
                    <a:pt x="18" y="455"/>
                    <a:pt x="16" y="435"/>
                  </a:cubicBezTo>
                  <a:cubicBezTo>
                    <a:pt x="11" y="404"/>
                    <a:pt x="8" y="374"/>
                    <a:pt x="7" y="343"/>
                  </a:cubicBezTo>
                  <a:cubicBezTo>
                    <a:pt x="6" y="324"/>
                    <a:pt x="0" y="305"/>
                    <a:pt x="4" y="288"/>
                  </a:cubicBezTo>
                  <a:cubicBezTo>
                    <a:pt x="42" y="272"/>
                    <a:pt x="83" y="247"/>
                    <a:pt x="131" y="234"/>
                  </a:cubicBezTo>
                  <a:cubicBezTo>
                    <a:pt x="140" y="228"/>
                    <a:pt x="154" y="222"/>
                    <a:pt x="164" y="221"/>
                  </a:cubicBezTo>
                  <a:cubicBezTo>
                    <a:pt x="194" y="205"/>
                    <a:pt x="231" y="196"/>
                    <a:pt x="267" y="186"/>
                  </a:cubicBezTo>
                  <a:cubicBezTo>
                    <a:pt x="300" y="178"/>
                    <a:pt x="334" y="161"/>
                    <a:pt x="363" y="159"/>
                  </a:cubicBezTo>
                  <a:cubicBezTo>
                    <a:pt x="371" y="154"/>
                    <a:pt x="382" y="151"/>
                    <a:pt x="393" y="149"/>
                  </a:cubicBezTo>
                  <a:cubicBezTo>
                    <a:pt x="388" y="129"/>
                    <a:pt x="371" y="101"/>
                    <a:pt x="369" y="79"/>
                  </a:cubicBezTo>
                  <a:cubicBezTo>
                    <a:pt x="367" y="54"/>
                    <a:pt x="382" y="37"/>
                    <a:pt x="394" y="17"/>
                  </a:cubicBezTo>
                  <a:cubicBezTo>
                    <a:pt x="408" y="16"/>
                    <a:pt x="422" y="4"/>
                    <a:pt x="439" y="2"/>
                  </a:cubicBezTo>
                  <a:cubicBezTo>
                    <a:pt x="460" y="0"/>
                    <a:pt x="474" y="7"/>
                    <a:pt x="493" y="14"/>
                  </a:cubicBezTo>
                  <a:cubicBezTo>
                    <a:pt x="499" y="26"/>
                    <a:pt x="511" y="33"/>
                    <a:pt x="519" y="44"/>
                  </a:cubicBezTo>
                  <a:cubicBezTo>
                    <a:pt x="530" y="62"/>
                    <a:pt x="533" y="86"/>
                    <a:pt x="546" y="104"/>
                  </a:cubicBezTo>
                  <a:close/>
                  <a:moveTo>
                    <a:pt x="483" y="254"/>
                  </a:moveTo>
                  <a:cubicBezTo>
                    <a:pt x="476" y="241"/>
                    <a:pt x="469" y="224"/>
                    <a:pt x="463" y="209"/>
                  </a:cubicBezTo>
                  <a:cubicBezTo>
                    <a:pt x="453" y="186"/>
                    <a:pt x="445" y="162"/>
                    <a:pt x="447" y="137"/>
                  </a:cubicBezTo>
                  <a:cubicBezTo>
                    <a:pt x="455" y="124"/>
                    <a:pt x="469" y="121"/>
                    <a:pt x="488" y="125"/>
                  </a:cubicBezTo>
                  <a:cubicBezTo>
                    <a:pt x="509" y="154"/>
                    <a:pt x="533" y="211"/>
                    <a:pt x="547" y="252"/>
                  </a:cubicBezTo>
                  <a:cubicBezTo>
                    <a:pt x="558" y="282"/>
                    <a:pt x="583" y="334"/>
                    <a:pt x="562" y="357"/>
                  </a:cubicBezTo>
                  <a:cubicBezTo>
                    <a:pt x="560" y="359"/>
                    <a:pt x="547" y="371"/>
                    <a:pt x="540" y="372"/>
                  </a:cubicBezTo>
                  <a:cubicBezTo>
                    <a:pt x="532" y="373"/>
                    <a:pt x="514" y="370"/>
                    <a:pt x="509" y="366"/>
                  </a:cubicBezTo>
                  <a:cubicBezTo>
                    <a:pt x="503" y="362"/>
                    <a:pt x="503" y="353"/>
                    <a:pt x="498" y="349"/>
                  </a:cubicBezTo>
                  <a:cubicBezTo>
                    <a:pt x="457" y="259"/>
                    <a:pt x="412" y="180"/>
                    <a:pt x="397" y="64"/>
                  </a:cubicBezTo>
                  <a:cubicBezTo>
                    <a:pt x="405" y="49"/>
                    <a:pt x="420" y="41"/>
                    <a:pt x="435" y="33"/>
                  </a:cubicBezTo>
                  <a:cubicBezTo>
                    <a:pt x="454" y="31"/>
                    <a:pt x="470" y="39"/>
                    <a:pt x="485" y="44"/>
                  </a:cubicBezTo>
                  <a:cubicBezTo>
                    <a:pt x="494" y="58"/>
                    <a:pt x="506" y="69"/>
                    <a:pt x="514" y="84"/>
                  </a:cubicBezTo>
                  <a:cubicBezTo>
                    <a:pt x="519" y="94"/>
                    <a:pt x="520" y="107"/>
                    <a:pt x="529" y="114"/>
                  </a:cubicBezTo>
                  <a:cubicBezTo>
                    <a:pt x="530" y="110"/>
                    <a:pt x="532" y="114"/>
                    <a:pt x="534" y="112"/>
                  </a:cubicBezTo>
                  <a:cubicBezTo>
                    <a:pt x="529" y="83"/>
                    <a:pt x="515" y="64"/>
                    <a:pt x="501" y="39"/>
                  </a:cubicBezTo>
                  <a:cubicBezTo>
                    <a:pt x="495" y="36"/>
                    <a:pt x="489" y="31"/>
                    <a:pt x="485" y="24"/>
                  </a:cubicBezTo>
                  <a:cubicBezTo>
                    <a:pt x="475" y="20"/>
                    <a:pt x="460" y="12"/>
                    <a:pt x="443" y="14"/>
                  </a:cubicBezTo>
                  <a:cubicBezTo>
                    <a:pt x="430" y="16"/>
                    <a:pt x="415" y="23"/>
                    <a:pt x="400" y="28"/>
                  </a:cubicBezTo>
                  <a:cubicBezTo>
                    <a:pt x="387" y="40"/>
                    <a:pt x="377" y="59"/>
                    <a:pt x="382" y="82"/>
                  </a:cubicBezTo>
                  <a:cubicBezTo>
                    <a:pt x="391" y="102"/>
                    <a:pt x="395" y="127"/>
                    <a:pt x="404" y="148"/>
                  </a:cubicBezTo>
                  <a:cubicBezTo>
                    <a:pt x="407" y="170"/>
                    <a:pt x="416" y="183"/>
                    <a:pt x="417" y="201"/>
                  </a:cubicBezTo>
                  <a:cubicBezTo>
                    <a:pt x="432" y="236"/>
                    <a:pt x="440" y="274"/>
                    <a:pt x="455" y="307"/>
                  </a:cubicBezTo>
                  <a:cubicBezTo>
                    <a:pt x="467" y="334"/>
                    <a:pt x="485" y="365"/>
                    <a:pt x="505" y="382"/>
                  </a:cubicBezTo>
                  <a:cubicBezTo>
                    <a:pt x="514" y="382"/>
                    <a:pt x="520" y="387"/>
                    <a:pt x="530" y="388"/>
                  </a:cubicBezTo>
                  <a:cubicBezTo>
                    <a:pt x="538" y="384"/>
                    <a:pt x="554" y="385"/>
                    <a:pt x="561" y="383"/>
                  </a:cubicBezTo>
                  <a:cubicBezTo>
                    <a:pt x="562" y="378"/>
                    <a:pt x="569" y="376"/>
                    <a:pt x="575" y="373"/>
                  </a:cubicBezTo>
                  <a:cubicBezTo>
                    <a:pt x="592" y="351"/>
                    <a:pt x="583" y="321"/>
                    <a:pt x="576" y="293"/>
                  </a:cubicBezTo>
                  <a:cubicBezTo>
                    <a:pt x="574" y="285"/>
                    <a:pt x="575" y="278"/>
                    <a:pt x="572" y="271"/>
                  </a:cubicBezTo>
                  <a:cubicBezTo>
                    <a:pt x="562" y="240"/>
                    <a:pt x="546" y="205"/>
                    <a:pt x="536" y="181"/>
                  </a:cubicBezTo>
                  <a:cubicBezTo>
                    <a:pt x="529" y="163"/>
                    <a:pt x="520" y="146"/>
                    <a:pt x="511" y="132"/>
                  </a:cubicBezTo>
                  <a:cubicBezTo>
                    <a:pt x="508" y="125"/>
                    <a:pt x="504" y="117"/>
                    <a:pt x="501" y="114"/>
                  </a:cubicBezTo>
                  <a:cubicBezTo>
                    <a:pt x="482" y="93"/>
                    <a:pt x="450" y="108"/>
                    <a:pt x="434" y="125"/>
                  </a:cubicBezTo>
                  <a:cubicBezTo>
                    <a:pt x="425" y="160"/>
                    <a:pt x="440" y="190"/>
                    <a:pt x="452" y="220"/>
                  </a:cubicBezTo>
                  <a:cubicBezTo>
                    <a:pt x="456" y="232"/>
                    <a:pt x="463" y="245"/>
                    <a:pt x="470" y="256"/>
                  </a:cubicBezTo>
                  <a:cubicBezTo>
                    <a:pt x="477" y="267"/>
                    <a:pt x="482" y="285"/>
                    <a:pt x="494" y="283"/>
                  </a:cubicBezTo>
                  <a:cubicBezTo>
                    <a:pt x="498" y="274"/>
                    <a:pt x="488" y="264"/>
                    <a:pt x="483" y="254"/>
                  </a:cubicBezTo>
                  <a:close/>
                  <a:moveTo>
                    <a:pt x="501" y="83"/>
                  </a:moveTo>
                  <a:cubicBezTo>
                    <a:pt x="496" y="73"/>
                    <a:pt x="485" y="58"/>
                    <a:pt x="478" y="53"/>
                  </a:cubicBezTo>
                  <a:cubicBezTo>
                    <a:pt x="468" y="47"/>
                    <a:pt x="448" y="41"/>
                    <a:pt x="438" y="44"/>
                  </a:cubicBezTo>
                  <a:cubicBezTo>
                    <a:pt x="432" y="46"/>
                    <a:pt x="428" y="53"/>
                    <a:pt x="423" y="56"/>
                  </a:cubicBezTo>
                  <a:cubicBezTo>
                    <a:pt x="417" y="59"/>
                    <a:pt x="409" y="60"/>
                    <a:pt x="407" y="68"/>
                  </a:cubicBezTo>
                  <a:cubicBezTo>
                    <a:pt x="405" y="75"/>
                    <a:pt x="407" y="88"/>
                    <a:pt x="408" y="94"/>
                  </a:cubicBezTo>
                  <a:cubicBezTo>
                    <a:pt x="411" y="111"/>
                    <a:pt x="419" y="129"/>
                    <a:pt x="424" y="143"/>
                  </a:cubicBezTo>
                  <a:cubicBezTo>
                    <a:pt x="422" y="113"/>
                    <a:pt x="451" y="96"/>
                    <a:pt x="475" y="95"/>
                  </a:cubicBezTo>
                  <a:cubicBezTo>
                    <a:pt x="492" y="95"/>
                    <a:pt x="502" y="107"/>
                    <a:pt x="513" y="114"/>
                  </a:cubicBezTo>
                  <a:cubicBezTo>
                    <a:pt x="508" y="101"/>
                    <a:pt x="509" y="95"/>
                    <a:pt x="501" y="83"/>
                  </a:cubicBezTo>
                  <a:close/>
                  <a:moveTo>
                    <a:pt x="724" y="83"/>
                  </a:moveTo>
                  <a:cubicBezTo>
                    <a:pt x="712" y="89"/>
                    <a:pt x="695" y="86"/>
                    <a:pt x="679" y="88"/>
                  </a:cubicBezTo>
                  <a:cubicBezTo>
                    <a:pt x="664" y="90"/>
                    <a:pt x="649" y="97"/>
                    <a:pt x="637" y="98"/>
                  </a:cubicBezTo>
                  <a:cubicBezTo>
                    <a:pt x="630" y="99"/>
                    <a:pt x="624" y="97"/>
                    <a:pt x="617" y="98"/>
                  </a:cubicBezTo>
                  <a:cubicBezTo>
                    <a:pt x="583" y="104"/>
                    <a:pt x="554" y="118"/>
                    <a:pt x="520" y="127"/>
                  </a:cubicBezTo>
                  <a:cubicBezTo>
                    <a:pt x="537" y="150"/>
                    <a:pt x="551" y="192"/>
                    <a:pt x="566" y="225"/>
                  </a:cubicBezTo>
                  <a:cubicBezTo>
                    <a:pt x="578" y="275"/>
                    <a:pt x="609" y="334"/>
                    <a:pt x="590" y="381"/>
                  </a:cubicBezTo>
                  <a:cubicBezTo>
                    <a:pt x="575" y="393"/>
                    <a:pt x="552" y="393"/>
                    <a:pt x="531" y="401"/>
                  </a:cubicBezTo>
                  <a:cubicBezTo>
                    <a:pt x="528" y="399"/>
                    <a:pt x="523" y="398"/>
                    <a:pt x="520" y="396"/>
                  </a:cubicBezTo>
                  <a:cubicBezTo>
                    <a:pt x="493" y="395"/>
                    <a:pt x="479" y="372"/>
                    <a:pt x="469" y="353"/>
                  </a:cubicBezTo>
                  <a:cubicBezTo>
                    <a:pt x="438" y="297"/>
                    <a:pt x="413" y="219"/>
                    <a:pt x="397" y="159"/>
                  </a:cubicBezTo>
                  <a:cubicBezTo>
                    <a:pt x="384" y="161"/>
                    <a:pt x="372" y="166"/>
                    <a:pt x="362" y="169"/>
                  </a:cubicBezTo>
                  <a:cubicBezTo>
                    <a:pt x="344" y="174"/>
                    <a:pt x="333" y="178"/>
                    <a:pt x="320" y="181"/>
                  </a:cubicBezTo>
                  <a:cubicBezTo>
                    <a:pt x="308" y="184"/>
                    <a:pt x="297" y="189"/>
                    <a:pt x="286" y="193"/>
                  </a:cubicBezTo>
                  <a:cubicBezTo>
                    <a:pt x="264" y="200"/>
                    <a:pt x="241" y="203"/>
                    <a:pt x="219" y="210"/>
                  </a:cubicBezTo>
                  <a:cubicBezTo>
                    <a:pt x="205" y="214"/>
                    <a:pt x="192" y="222"/>
                    <a:pt x="179" y="227"/>
                  </a:cubicBezTo>
                  <a:cubicBezTo>
                    <a:pt x="143" y="241"/>
                    <a:pt x="107" y="251"/>
                    <a:pt x="72" y="270"/>
                  </a:cubicBezTo>
                  <a:cubicBezTo>
                    <a:pt x="52" y="271"/>
                    <a:pt x="37" y="289"/>
                    <a:pt x="16" y="293"/>
                  </a:cubicBezTo>
                  <a:cubicBezTo>
                    <a:pt x="15" y="350"/>
                    <a:pt x="20" y="408"/>
                    <a:pt x="31" y="472"/>
                  </a:cubicBezTo>
                  <a:cubicBezTo>
                    <a:pt x="35" y="496"/>
                    <a:pt x="46" y="519"/>
                    <a:pt x="49" y="545"/>
                  </a:cubicBezTo>
                  <a:cubicBezTo>
                    <a:pt x="54" y="583"/>
                    <a:pt x="61" y="620"/>
                    <a:pt x="72" y="657"/>
                  </a:cubicBezTo>
                  <a:cubicBezTo>
                    <a:pt x="83" y="695"/>
                    <a:pt x="90" y="734"/>
                    <a:pt x="102" y="769"/>
                  </a:cubicBezTo>
                  <a:cubicBezTo>
                    <a:pt x="111" y="798"/>
                    <a:pt x="123" y="827"/>
                    <a:pt x="134" y="853"/>
                  </a:cubicBezTo>
                  <a:cubicBezTo>
                    <a:pt x="144" y="877"/>
                    <a:pt x="153" y="898"/>
                    <a:pt x="161" y="920"/>
                  </a:cubicBezTo>
                  <a:cubicBezTo>
                    <a:pt x="176" y="960"/>
                    <a:pt x="192" y="1000"/>
                    <a:pt x="212" y="1033"/>
                  </a:cubicBezTo>
                  <a:cubicBezTo>
                    <a:pt x="268" y="984"/>
                    <a:pt x="343" y="959"/>
                    <a:pt x="409" y="930"/>
                  </a:cubicBezTo>
                  <a:cubicBezTo>
                    <a:pt x="480" y="899"/>
                    <a:pt x="564" y="889"/>
                    <a:pt x="642" y="870"/>
                  </a:cubicBezTo>
                  <a:cubicBezTo>
                    <a:pt x="678" y="861"/>
                    <a:pt x="705" y="852"/>
                    <a:pt x="735" y="843"/>
                  </a:cubicBezTo>
                  <a:cubicBezTo>
                    <a:pt x="767" y="833"/>
                    <a:pt x="800" y="826"/>
                    <a:pt x="830" y="814"/>
                  </a:cubicBezTo>
                  <a:cubicBezTo>
                    <a:pt x="860" y="803"/>
                    <a:pt x="887" y="788"/>
                    <a:pt x="916" y="780"/>
                  </a:cubicBezTo>
                  <a:cubicBezTo>
                    <a:pt x="927" y="768"/>
                    <a:pt x="951" y="764"/>
                    <a:pt x="965" y="757"/>
                  </a:cubicBezTo>
                  <a:cubicBezTo>
                    <a:pt x="960" y="735"/>
                    <a:pt x="944" y="721"/>
                    <a:pt x="933" y="702"/>
                  </a:cubicBezTo>
                  <a:cubicBezTo>
                    <a:pt x="921" y="678"/>
                    <a:pt x="907" y="657"/>
                    <a:pt x="897" y="635"/>
                  </a:cubicBezTo>
                  <a:cubicBezTo>
                    <a:pt x="875" y="584"/>
                    <a:pt x="854" y="535"/>
                    <a:pt x="838" y="483"/>
                  </a:cubicBezTo>
                  <a:cubicBezTo>
                    <a:pt x="830" y="459"/>
                    <a:pt x="820" y="436"/>
                    <a:pt x="814" y="412"/>
                  </a:cubicBezTo>
                  <a:cubicBezTo>
                    <a:pt x="807" y="385"/>
                    <a:pt x="804" y="356"/>
                    <a:pt x="799" y="327"/>
                  </a:cubicBezTo>
                  <a:cubicBezTo>
                    <a:pt x="795" y="301"/>
                    <a:pt x="788" y="274"/>
                    <a:pt x="783" y="246"/>
                  </a:cubicBezTo>
                  <a:cubicBezTo>
                    <a:pt x="772" y="189"/>
                    <a:pt x="780" y="133"/>
                    <a:pt x="762" y="79"/>
                  </a:cubicBezTo>
                  <a:cubicBezTo>
                    <a:pt x="761" y="79"/>
                    <a:pt x="760" y="79"/>
                    <a:pt x="759" y="79"/>
                  </a:cubicBezTo>
                  <a:cubicBezTo>
                    <a:pt x="741" y="81"/>
                    <a:pt x="738" y="86"/>
                    <a:pt x="724" y="83"/>
                  </a:cubicBezTo>
                  <a:close/>
                  <a:moveTo>
                    <a:pt x="527" y="362"/>
                  </a:moveTo>
                  <a:cubicBezTo>
                    <a:pt x="534" y="363"/>
                    <a:pt x="547" y="357"/>
                    <a:pt x="546" y="354"/>
                  </a:cubicBezTo>
                  <a:cubicBezTo>
                    <a:pt x="558" y="347"/>
                    <a:pt x="560" y="329"/>
                    <a:pt x="559" y="315"/>
                  </a:cubicBezTo>
                  <a:cubicBezTo>
                    <a:pt x="533" y="254"/>
                    <a:pt x="517" y="185"/>
                    <a:pt x="481" y="137"/>
                  </a:cubicBezTo>
                  <a:cubicBezTo>
                    <a:pt x="469" y="135"/>
                    <a:pt x="462" y="133"/>
                    <a:pt x="458" y="140"/>
                  </a:cubicBezTo>
                  <a:cubicBezTo>
                    <a:pt x="462" y="140"/>
                    <a:pt x="458" y="141"/>
                    <a:pt x="458" y="141"/>
                  </a:cubicBezTo>
                  <a:cubicBezTo>
                    <a:pt x="453" y="175"/>
                    <a:pt x="471" y="193"/>
                    <a:pt x="479" y="219"/>
                  </a:cubicBezTo>
                  <a:cubicBezTo>
                    <a:pt x="482" y="229"/>
                    <a:pt x="485" y="232"/>
                    <a:pt x="488" y="240"/>
                  </a:cubicBezTo>
                  <a:cubicBezTo>
                    <a:pt x="489" y="243"/>
                    <a:pt x="489" y="247"/>
                    <a:pt x="490" y="250"/>
                  </a:cubicBezTo>
                  <a:cubicBezTo>
                    <a:pt x="498" y="266"/>
                    <a:pt x="521" y="279"/>
                    <a:pt x="503" y="295"/>
                  </a:cubicBezTo>
                  <a:cubicBezTo>
                    <a:pt x="498" y="293"/>
                    <a:pt x="490" y="297"/>
                    <a:pt x="484" y="298"/>
                  </a:cubicBezTo>
                  <a:cubicBezTo>
                    <a:pt x="496" y="315"/>
                    <a:pt x="505" y="359"/>
                    <a:pt x="527" y="362"/>
                  </a:cubicBezTo>
                  <a:close/>
                </a:path>
              </a:pathLst>
            </a:custGeom>
            <a:solidFill>
              <a:srgbClr val="00518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5188"/>
                </a:solidFill>
              </a:endParaRPr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1590896" y="3092342"/>
              <a:ext cx="1763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accent1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Arial" pitchFamily="34" charset="0"/>
                </a:rPr>
                <a:t>本體論</a:t>
              </a:r>
              <a:endParaRPr lang="zh-CN" altLang="en-US" sz="3600" b="1" dirty="0">
                <a:solidFill>
                  <a:schemeClr val="accent1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itchFamily="34" charset="0"/>
              </a:endParaRPr>
            </a:p>
          </p:txBody>
        </p:sp>
      </p:grpSp>
      <p:grpSp>
        <p:nvGrpSpPr>
          <p:cNvPr id="20" name="chenying0907 19"/>
          <p:cNvGrpSpPr/>
          <p:nvPr/>
        </p:nvGrpSpPr>
        <p:grpSpPr>
          <a:xfrm>
            <a:off x="5232958" y="2179758"/>
            <a:ext cx="1984612" cy="2113211"/>
            <a:chOff x="4918371" y="2179758"/>
            <a:chExt cx="1984612" cy="2113211"/>
          </a:xfrm>
        </p:grpSpPr>
        <p:sp>
          <p:nvSpPr>
            <p:cNvPr id="5" name="chenying0907 108"/>
            <p:cNvSpPr>
              <a:spLocks noEditPoints="1"/>
            </p:cNvSpPr>
            <p:nvPr/>
          </p:nvSpPr>
          <p:spPr bwMode="auto">
            <a:xfrm>
              <a:off x="4918371" y="2179758"/>
              <a:ext cx="1984612" cy="2113211"/>
            </a:xfrm>
            <a:custGeom>
              <a:avLst/>
              <a:gdLst>
                <a:gd name="T0" fmla="*/ 656 w 983"/>
                <a:gd name="T1" fmla="*/ 80 h 1046"/>
                <a:gd name="T2" fmla="*/ 729 w 983"/>
                <a:gd name="T3" fmla="*/ 67 h 1046"/>
                <a:gd name="T4" fmla="*/ 798 w 983"/>
                <a:gd name="T5" fmla="*/ 260 h 1046"/>
                <a:gd name="T6" fmla="*/ 895 w 983"/>
                <a:gd name="T7" fmla="*/ 601 h 1046"/>
                <a:gd name="T8" fmla="*/ 965 w 983"/>
                <a:gd name="T9" fmla="*/ 773 h 1046"/>
                <a:gd name="T10" fmla="*/ 831 w 983"/>
                <a:gd name="T11" fmla="*/ 833 h 1046"/>
                <a:gd name="T12" fmla="*/ 633 w 983"/>
                <a:gd name="T13" fmla="*/ 882 h 1046"/>
                <a:gd name="T14" fmla="*/ 206 w 983"/>
                <a:gd name="T15" fmla="*/ 1046 h 1046"/>
                <a:gd name="T16" fmla="*/ 164 w 983"/>
                <a:gd name="T17" fmla="*/ 951 h 1046"/>
                <a:gd name="T18" fmla="*/ 102 w 983"/>
                <a:gd name="T19" fmla="*/ 790 h 1046"/>
                <a:gd name="T20" fmla="*/ 49 w 983"/>
                <a:gd name="T21" fmla="*/ 623 h 1046"/>
                <a:gd name="T22" fmla="*/ 16 w 983"/>
                <a:gd name="T23" fmla="*/ 435 h 1046"/>
                <a:gd name="T24" fmla="*/ 131 w 983"/>
                <a:gd name="T25" fmla="*/ 234 h 1046"/>
                <a:gd name="T26" fmla="*/ 363 w 983"/>
                <a:gd name="T27" fmla="*/ 159 h 1046"/>
                <a:gd name="T28" fmla="*/ 394 w 983"/>
                <a:gd name="T29" fmla="*/ 17 h 1046"/>
                <a:gd name="T30" fmla="*/ 519 w 983"/>
                <a:gd name="T31" fmla="*/ 44 h 1046"/>
                <a:gd name="T32" fmla="*/ 463 w 983"/>
                <a:gd name="T33" fmla="*/ 209 h 1046"/>
                <a:gd name="T34" fmla="*/ 547 w 983"/>
                <a:gd name="T35" fmla="*/ 252 h 1046"/>
                <a:gd name="T36" fmla="*/ 509 w 983"/>
                <a:gd name="T37" fmla="*/ 366 h 1046"/>
                <a:gd name="T38" fmla="*/ 435 w 983"/>
                <a:gd name="T39" fmla="*/ 33 h 1046"/>
                <a:gd name="T40" fmla="*/ 529 w 983"/>
                <a:gd name="T41" fmla="*/ 114 h 1046"/>
                <a:gd name="T42" fmla="*/ 485 w 983"/>
                <a:gd name="T43" fmla="*/ 24 h 1046"/>
                <a:gd name="T44" fmla="*/ 382 w 983"/>
                <a:gd name="T45" fmla="*/ 82 h 1046"/>
                <a:gd name="T46" fmla="*/ 455 w 983"/>
                <a:gd name="T47" fmla="*/ 307 h 1046"/>
                <a:gd name="T48" fmla="*/ 561 w 983"/>
                <a:gd name="T49" fmla="*/ 383 h 1046"/>
                <a:gd name="T50" fmla="*/ 572 w 983"/>
                <a:gd name="T51" fmla="*/ 271 h 1046"/>
                <a:gd name="T52" fmla="*/ 501 w 983"/>
                <a:gd name="T53" fmla="*/ 114 h 1046"/>
                <a:gd name="T54" fmla="*/ 470 w 983"/>
                <a:gd name="T55" fmla="*/ 256 h 1046"/>
                <a:gd name="T56" fmla="*/ 501 w 983"/>
                <a:gd name="T57" fmla="*/ 83 h 1046"/>
                <a:gd name="T58" fmla="*/ 423 w 983"/>
                <a:gd name="T59" fmla="*/ 56 h 1046"/>
                <a:gd name="T60" fmla="*/ 424 w 983"/>
                <a:gd name="T61" fmla="*/ 143 h 1046"/>
                <a:gd name="T62" fmla="*/ 501 w 983"/>
                <a:gd name="T63" fmla="*/ 83 h 1046"/>
                <a:gd name="T64" fmla="*/ 637 w 983"/>
                <a:gd name="T65" fmla="*/ 98 h 1046"/>
                <a:gd name="T66" fmla="*/ 566 w 983"/>
                <a:gd name="T67" fmla="*/ 225 h 1046"/>
                <a:gd name="T68" fmla="*/ 520 w 983"/>
                <a:gd name="T69" fmla="*/ 396 h 1046"/>
                <a:gd name="T70" fmla="*/ 362 w 983"/>
                <a:gd name="T71" fmla="*/ 169 h 1046"/>
                <a:gd name="T72" fmla="*/ 219 w 983"/>
                <a:gd name="T73" fmla="*/ 210 h 1046"/>
                <a:gd name="T74" fmla="*/ 16 w 983"/>
                <a:gd name="T75" fmla="*/ 293 h 1046"/>
                <a:gd name="T76" fmla="*/ 72 w 983"/>
                <a:gd name="T77" fmla="*/ 657 h 1046"/>
                <a:gd name="T78" fmla="*/ 161 w 983"/>
                <a:gd name="T79" fmla="*/ 920 h 1046"/>
                <a:gd name="T80" fmla="*/ 642 w 983"/>
                <a:gd name="T81" fmla="*/ 870 h 1046"/>
                <a:gd name="T82" fmla="*/ 916 w 983"/>
                <a:gd name="T83" fmla="*/ 780 h 1046"/>
                <a:gd name="T84" fmla="*/ 897 w 983"/>
                <a:gd name="T85" fmla="*/ 635 h 1046"/>
                <a:gd name="T86" fmla="*/ 799 w 983"/>
                <a:gd name="T87" fmla="*/ 327 h 1046"/>
                <a:gd name="T88" fmla="*/ 759 w 983"/>
                <a:gd name="T89" fmla="*/ 79 h 1046"/>
                <a:gd name="T90" fmla="*/ 546 w 983"/>
                <a:gd name="T91" fmla="*/ 354 h 1046"/>
                <a:gd name="T92" fmla="*/ 458 w 983"/>
                <a:gd name="T93" fmla="*/ 140 h 1046"/>
                <a:gd name="T94" fmla="*/ 488 w 983"/>
                <a:gd name="T95" fmla="*/ 240 h 1046"/>
                <a:gd name="T96" fmla="*/ 484 w 983"/>
                <a:gd name="T97" fmla="*/ 298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3" h="1046">
                  <a:moveTo>
                    <a:pt x="546" y="104"/>
                  </a:moveTo>
                  <a:cubicBezTo>
                    <a:pt x="572" y="99"/>
                    <a:pt x="602" y="89"/>
                    <a:pt x="631" y="82"/>
                  </a:cubicBezTo>
                  <a:cubicBezTo>
                    <a:pt x="639" y="80"/>
                    <a:pt x="648" y="81"/>
                    <a:pt x="656" y="80"/>
                  </a:cubicBezTo>
                  <a:cubicBezTo>
                    <a:pt x="659" y="80"/>
                    <a:pt x="662" y="77"/>
                    <a:pt x="666" y="77"/>
                  </a:cubicBezTo>
                  <a:cubicBezTo>
                    <a:pt x="674" y="75"/>
                    <a:pt x="683" y="78"/>
                    <a:pt x="691" y="77"/>
                  </a:cubicBezTo>
                  <a:cubicBezTo>
                    <a:pt x="702" y="75"/>
                    <a:pt x="717" y="69"/>
                    <a:pt x="729" y="67"/>
                  </a:cubicBezTo>
                  <a:cubicBezTo>
                    <a:pt x="744" y="64"/>
                    <a:pt x="759" y="66"/>
                    <a:pt x="774" y="69"/>
                  </a:cubicBezTo>
                  <a:cubicBezTo>
                    <a:pt x="779" y="98"/>
                    <a:pt x="790" y="145"/>
                    <a:pt x="785" y="168"/>
                  </a:cubicBezTo>
                  <a:cubicBezTo>
                    <a:pt x="790" y="202"/>
                    <a:pt x="788" y="235"/>
                    <a:pt x="798" y="260"/>
                  </a:cubicBezTo>
                  <a:cubicBezTo>
                    <a:pt x="803" y="297"/>
                    <a:pt x="810" y="337"/>
                    <a:pt x="816" y="374"/>
                  </a:cubicBezTo>
                  <a:cubicBezTo>
                    <a:pt x="823" y="413"/>
                    <a:pt x="837" y="447"/>
                    <a:pt x="849" y="480"/>
                  </a:cubicBezTo>
                  <a:cubicBezTo>
                    <a:pt x="864" y="522"/>
                    <a:pt x="877" y="563"/>
                    <a:pt x="895" y="601"/>
                  </a:cubicBezTo>
                  <a:cubicBezTo>
                    <a:pt x="919" y="650"/>
                    <a:pt x="952" y="695"/>
                    <a:pt x="973" y="747"/>
                  </a:cubicBezTo>
                  <a:cubicBezTo>
                    <a:pt x="979" y="752"/>
                    <a:pt x="983" y="759"/>
                    <a:pt x="980" y="765"/>
                  </a:cubicBezTo>
                  <a:cubicBezTo>
                    <a:pt x="978" y="770"/>
                    <a:pt x="971" y="770"/>
                    <a:pt x="965" y="773"/>
                  </a:cubicBezTo>
                  <a:cubicBezTo>
                    <a:pt x="956" y="777"/>
                    <a:pt x="945" y="785"/>
                    <a:pt x="932" y="789"/>
                  </a:cubicBezTo>
                  <a:cubicBezTo>
                    <a:pt x="908" y="797"/>
                    <a:pt x="883" y="808"/>
                    <a:pt x="865" y="818"/>
                  </a:cubicBezTo>
                  <a:cubicBezTo>
                    <a:pt x="856" y="823"/>
                    <a:pt x="839" y="825"/>
                    <a:pt x="831" y="833"/>
                  </a:cubicBezTo>
                  <a:cubicBezTo>
                    <a:pt x="789" y="838"/>
                    <a:pt x="729" y="860"/>
                    <a:pt x="681" y="871"/>
                  </a:cubicBezTo>
                  <a:cubicBezTo>
                    <a:pt x="677" y="871"/>
                    <a:pt x="678" y="875"/>
                    <a:pt x="676" y="876"/>
                  </a:cubicBezTo>
                  <a:cubicBezTo>
                    <a:pt x="662" y="874"/>
                    <a:pt x="648" y="880"/>
                    <a:pt x="633" y="882"/>
                  </a:cubicBezTo>
                  <a:cubicBezTo>
                    <a:pt x="566" y="894"/>
                    <a:pt x="496" y="902"/>
                    <a:pt x="433" y="930"/>
                  </a:cubicBezTo>
                  <a:cubicBezTo>
                    <a:pt x="390" y="949"/>
                    <a:pt x="345" y="963"/>
                    <a:pt x="307" y="982"/>
                  </a:cubicBezTo>
                  <a:cubicBezTo>
                    <a:pt x="269" y="1001"/>
                    <a:pt x="238" y="1027"/>
                    <a:pt x="206" y="1046"/>
                  </a:cubicBezTo>
                  <a:cubicBezTo>
                    <a:pt x="199" y="1037"/>
                    <a:pt x="196" y="1025"/>
                    <a:pt x="191" y="1014"/>
                  </a:cubicBezTo>
                  <a:cubicBezTo>
                    <a:pt x="185" y="1001"/>
                    <a:pt x="177" y="986"/>
                    <a:pt x="170" y="971"/>
                  </a:cubicBezTo>
                  <a:cubicBezTo>
                    <a:pt x="167" y="965"/>
                    <a:pt x="166" y="957"/>
                    <a:pt x="164" y="951"/>
                  </a:cubicBezTo>
                  <a:cubicBezTo>
                    <a:pt x="147" y="910"/>
                    <a:pt x="130" y="866"/>
                    <a:pt x="112" y="821"/>
                  </a:cubicBezTo>
                  <a:cubicBezTo>
                    <a:pt x="109" y="815"/>
                    <a:pt x="105" y="809"/>
                    <a:pt x="103" y="804"/>
                  </a:cubicBezTo>
                  <a:cubicBezTo>
                    <a:pt x="102" y="800"/>
                    <a:pt x="103" y="794"/>
                    <a:pt x="102" y="790"/>
                  </a:cubicBezTo>
                  <a:cubicBezTo>
                    <a:pt x="93" y="762"/>
                    <a:pt x="82" y="730"/>
                    <a:pt x="73" y="699"/>
                  </a:cubicBezTo>
                  <a:cubicBezTo>
                    <a:pt x="68" y="683"/>
                    <a:pt x="63" y="666"/>
                    <a:pt x="58" y="650"/>
                  </a:cubicBezTo>
                  <a:cubicBezTo>
                    <a:pt x="55" y="641"/>
                    <a:pt x="51" y="632"/>
                    <a:pt x="49" y="623"/>
                  </a:cubicBezTo>
                  <a:cubicBezTo>
                    <a:pt x="47" y="613"/>
                    <a:pt x="48" y="603"/>
                    <a:pt x="46" y="592"/>
                  </a:cubicBezTo>
                  <a:cubicBezTo>
                    <a:pt x="40" y="559"/>
                    <a:pt x="29" y="526"/>
                    <a:pt x="23" y="491"/>
                  </a:cubicBezTo>
                  <a:cubicBezTo>
                    <a:pt x="20" y="473"/>
                    <a:pt x="18" y="455"/>
                    <a:pt x="16" y="435"/>
                  </a:cubicBezTo>
                  <a:cubicBezTo>
                    <a:pt x="11" y="404"/>
                    <a:pt x="8" y="374"/>
                    <a:pt x="7" y="343"/>
                  </a:cubicBezTo>
                  <a:cubicBezTo>
                    <a:pt x="6" y="324"/>
                    <a:pt x="0" y="305"/>
                    <a:pt x="4" y="288"/>
                  </a:cubicBezTo>
                  <a:cubicBezTo>
                    <a:pt x="42" y="272"/>
                    <a:pt x="83" y="247"/>
                    <a:pt x="131" y="234"/>
                  </a:cubicBezTo>
                  <a:cubicBezTo>
                    <a:pt x="140" y="228"/>
                    <a:pt x="154" y="222"/>
                    <a:pt x="164" y="221"/>
                  </a:cubicBezTo>
                  <a:cubicBezTo>
                    <a:pt x="194" y="205"/>
                    <a:pt x="231" y="196"/>
                    <a:pt x="267" y="186"/>
                  </a:cubicBezTo>
                  <a:cubicBezTo>
                    <a:pt x="300" y="178"/>
                    <a:pt x="334" y="161"/>
                    <a:pt x="363" y="159"/>
                  </a:cubicBezTo>
                  <a:cubicBezTo>
                    <a:pt x="371" y="154"/>
                    <a:pt x="382" y="151"/>
                    <a:pt x="393" y="149"/>
                  </a:cubicBezTo>
                  <a:cubicBezTo>
                    <a:pt x="388" y="129"/>
                    <a:pt x="371" y="101"/>
                    <a:pt x="369" y="79"/>
                  </a:cubicBezTo>
                  <a:cubicBezTo>
                    <a:pt x="367" y="54"/>
                    <a:pt x="382" y="37"/>
                    <a:pt x="394" y="17"/>
                  </a:cubicBezTo>
                  <a:cubicBezTo>
                    <a:pt x="408" y="16"/>
                    <a:pt x="422" y="4"/>
                    <a:pt x="439" y="2"/>
                  </a:cubicBezTo>
                  <a:cubicBezTo>
                    <a:pt x="460" y="0"/>
                    <a:pt x="474" y="7"/>
                    <a:pt x="493" y="14"/>
                  </a:cubicBezTo>
                  <a:cubicBezTo>
                    <a:pt x="499" y="26"/>
                    <a:pt x="511" y="33"/>
                    <a:pt x="519" y="44"/>
                  </a:cubicBezTo>
                  <a:cubicBezTo>
                    <a:pt x="530" y="62"/>
                    <a:pt x="533" y="86"/>
                    <a:pt x="546" y="104"/>
                  </a:cubicBezTo>
                  <a:close/>
                  <a:moveTo>
                    <a:pt x="483" y="254"/>
                  </a:moveTo>
                  <a:cubicBezTo>
                    <a:pt x="476" y="241"/>
                    <a:pt x="469" y="224"/>
                    <a:pt x="463" y="209"/>
                  </a:cubicBezTo>
                  <a:cubicBezTo>
                    <a:pt x="453" y="186"/>
                    <a:pt x="445" y="162"/>
                    <a:pt x="447" y="137"/>
                  </a:cubicBezTo>
                  <a:cubicBezTo>
                    <a:pt x="455" y="124"/>
                    <a:pt x="469" y="121"/>
                    <a:pt x="488" y="125"/>
                  </a:cubicBezTo>
                  <a:cubicBezTo>
                    <a:pt x="509" y="154"/>
                    <a:pt x="533" y="211"/>
                    <a:pt x="547" y="252"/>
                  </a:cubicBezTo>
                  <a:cubicBezTo>
                    <a:pt x="558" y="282"/>
                    <a:pt x="583" y="334"/>
                    <a:pt x="562" y="357"/>
                  </a:cubicBezTo>
                  <a:cubicBezTo>
                    <a:pt x="560" y="359"/>
                    <a:pt x="547" y="371"/>
                    <a:pt x="540" y="372"/>
                  </a:cubicBezTo>
                  <a:cubicBezTo>
                    <a:pt x="532" y="373"/>
                    <a:pt x="514" y="370"/>
                    <a:pt x="509" y="366"/>
                  </a:cubicBezTo>
                  <a:cubicBezTo>
                    <a:pt x="503" y="362"/>
                    <a:pt x="503" y="353"/>
                    <a:pt x="498" y="349"/>
                  </a:cubicBezTo>
                  <a:cubicBezTo>
                    <a:pt x="457" y="259"/>
                    <a:pt x="412" y="180"/>
                    <a:pt x="397" y="64"/>
                  </a:cubicBezTo>
                  <a:cubicBezTo>
                    <a:pt x="405" y="49"/>
                    <a:pt x="420" y="41"/>
                    <a:pt x="435" y="33"/>
                  </a:cubicBezTo>
                  <a:cubicBezTo>
                    <a:pt x="454" y="31"/>
                    <a:pt x="470" y="39"/>
                    <a:pt x="485" y="44"/>
                  </a:cubicBezTo>
                  <a:cubicBezTo>
                    <a:pt x="494" y="58"/>
                    <a:pt x="506" y="69"/>
                    <a:pt x="514" y="84"/>
                  </a:cubicBezTo>
                  <a:cubicBezTo>
                    <a:pt x="519" y="94"/>
                    <a:pt x="520" y="107"/>
                    <a:pt x="529" y="114"/>
                  </a:cubicBezTo>
                  <a:cubicBezTo>
                    <a:pt x="530" y="110"/>
                    <a:pt x="532" y="114"/>
                    <a:pt x="534" y="112"/>
                  </a:cubicBezTo>
                  <a:cubicBezTo>
                    <a:pt x="529" y="83"/>
                    <a:pt x="515" y="64"/>
                    <a:pt x="501" y="39"/>
                  </a:cubicBezTo>
                  <a:cubicBezTo>
                    <a:pt x="495" y="36"/>
                    <a:pt x="489" y="31"/>
                    <a:pt x="485" y="24"/>
                  </a:cubicBezTo>
                  <a:cubicBezTo>
                    <a:pt x="475" y="20"/>
                    <a:pt x="460" y="12"/>
                    <a:pt x="443" y="14"/>
                  </a:cubicBezTo>
                  <a:cubicBezTo>
                    <a:pt x="430" y="16"/>
                    <a:pt x="415" y="23"/>
                    <a:pt x="400" y="28"/>
                  </a:cubicBezTo>
                  <a:cubicBezTo>
                    <a:pt x="387" y="40"/>
                    <a:pt x="377" y="59"/>
                    <a:pt x="382" y="82"/>
                  </a:cubicBezTo>
                  <a:cubicBezTo>
                    <a:pt x="391" y="102"/>
                    <a:pt x="395" y="127"/>
                    <a:pt x="404" y="148"/>
                  </a:cubicBezTo>
                  <a:cubicBezTo>
                    <a:pt x="407" y="170"/>
                    <a:pt x="416" y="183"/>
                    <a:pt x="417" y="201"/>
                  </a:cubicBezTo>
                  <a:cubicBezTo>
                    <a:pt x="432" y="236"/>
                    <a:pt x="440" y="274"/>
                    <a:pt x="455" y="307"/>
                  </a:cubicBezTo>
                  <a:cubicBezTo>
                    <a:pt x="467" y="334"/>
                    <a:pt x="485" y="365"/>
                    <a:pt x="505" y="382"/>
                  </a:cubicBezTo>
                  <a:cubicBezTo>
                    <a:pt x="514" y="382"/>
                    <a:pt x="520" y="387"/>
                    <a:pt x="530" y="388"/>
                  </a:cubicBezTo>
                  <a:cubicBezTo>
                    <a:pt x="538" y="384"/>
                    <a:pt x="554" y="385"/>
                    <a:pt x="561" y="383"/>
                  </a:cubicBezTo>
                  <a:cubicBezTo>
                    <a:pt x="562" y="378"/>
                    <a:pt x="569" y="376"/>
                    <a:pt x="575" y="373"/>
                  </a:cubicBezTo>
                  <a:cubicBezTo>
                    <a:pt x="592" y="351"/>
                    <a:pt x="583" y="321"/>
                    <a:pt x="576" y="293"/>
                  </a:cubicBezTo>
                  <a:cubicBezTo>
                    <a:pt x="574" y="285"/>
                    <a:pt x="575" y="278"/>
                    <a:pt x="572" y="271"/>
                  </a:cubicBezTo>
                  <a:cubicBezTo>
                    <a:pt x="562" y="240"/>
                    <a:pt x="546" y="205"/>
                    <a:pt x="536" y="181"/>
                  </a:cubicBezTo>
                  <a:cubicBezTo>
                    <a:pt x="529" y="163"/>
                    <a:pt x="520" y="146"/>
                    <a:pt x="511" y="132"/>
                  </a:cubicBezTo>
                  <a:cubicBezTo>
                    <a:pt x="508" y="125"/>
                    <a:pt x="504" y="117"/>
                    <a:pt x="501" y="114"/>
                  </a:cubicBezTo>
                  <a:cubicBezTo>
                    <a:pt x="482" y="93"/>
                    <a:pt x="450" y="108"/>
                    <a:pt x="434" y="125"/>
                  </a:cubicBezTo>
                  <a:cubicBezTo>
                    <a:pt x="425" y="160"/>
                    <a:pt x="440" y="190"/>
                    <a:pt x="452" y="220"/>
                  </a:cubicBezTo>
                  <a:cubicBezTo>
                    <a:pt x="456" y="232"/>
                    <a:pt x="463" y="245"/>
                    <a:pt x="470" y="256"/>
                  </a:cubicBezTo>
                  <a:cubicBezTo>
                    <a:pt x="477" y="267"/>
                    <a:pt x="482" y="285"/>
                    <a:pt x="494" y="283"/>
                  </a:cubicBezTo>
                  <a:cubicBezTo>
                    <a:pt x="498" y="274"/>
                    <a:pt x="488" y="264"/>
                    <a:pt x="483" y="254"/>
                  </a:cubicBezTo>
                  <a:close/>
                  <a:moveTo>
                    <a:pt x="501" y="83"/>
                  </a:moveTo>
                  <a:cubicBezTo>
                    <a:pt x="496" y="73"/>
                    <a:pt x="485" y="58"/>
                    <a:pt x="478" y="53"/>
                  </a:cubicBezTo>
                  <a:cubicBezTo>
                    <a:pt x="468" y="47"/>
                    <a:pt x="448" y="41"/>
                    <a:pt x="438" y="44"/>
                  </a:cubicBezTo>
                  <a:cubicBezTo>
                    <a:pt x="432" y="46"/>
                    <a:pt x="428" y="53"/>
                    <a:pt x="423" y="56"/>
                  </a:cubicBezTo>
                  <a:cubicBezTo>
                    <a:pt x="417" y="59"/>
                    <a:pt x="409" y="60"/>
                    <a:pt x="407" y="68"/>
                  </a:cubicBezTo>
                  <a:cubicBezTo>
                    <a:pt x="405" y="75"/>
                    <a:pt x="407" y="88"/>
                    <a:pt x="408" y="94"/>
                  </a:cubicBezTo>
                  <a:cubicBezTo>
                    <a:pt x="411" y="111"/>
                    <a:pt x="419" y="129"/>
                    <a:pt x="424" y="143"/>
                  </a:cubicBezTo>
                  <a:cubicBezTo>
                    <a:pt x="422" y="113"/>
                    <a:pt x="451" y="96"/>
                    <a:pt x="475" y="95"/>
                  </a:cubicBezTo>
                  <a:cubicBezTo>
                    <a:pt x="492" y="95"/>
                    <a:pt x="502" y="107"/>
                    <a:pt x="513" y="114"/>
                  </a:cubicBezTo>
                  <a:cubicBezTo>
                    <a:pt x="508" y="101"/>
                    <a:pt x="509" y="95"/>
                    <a:pt x="501" y="83"/>
                  </a:cubicBezTo>
                  <a:close/>
                  <a:moveTo>
                    <a:pt x="724" y="83"/>
                  </a:moveTo>
                  <a:cubicBezTo>
                    <a:pt x="712" y="89"/>
                    <a:pt x="695" y="86"/>
                    <a:pt x="679" y="88"/>
                  </a:cubicBezTo>
                  <a:cubicBezTo>
                    <a:pt x="664" y="90"/>
                    <a:pt x="649" y="97"/>
                    <a:pt x="637" y="98"/>
                  </a:cubicBezTo>
                  <a:cubicBezTo>
                    <a:pt x="630" y="99"/>
                    <a:pt x="624" y="97"/>
                    <a:pt x="617" y="98"/>
                  </a:cubicBezTo>
                  <a:cubicBezTo>
                    <a:pt x="583" y="104"/>
                    <a:pt x="554" y="118"/>
                    <a:pt x="520" y="127"/>
                  </a:cubicBezTo>
                  <a:cubicBezTo>
                    <a:pt x="537" y="150"/>
                    <a:pt x="551" y="192"/>
                    <a:pt x="566" y="225"/>
                  </a:cubicBezTo>
                  <a:cubicBezTo>
                    <a:pt x="578" y="275"/>
                    <a:pt x="609" y="334"/>
                    <a:pt x="590" y="381"/>
                  </a:cubicBezTo>
                  <a:cubicBezTo>
                    <a:pt x="575" y="393"/>
                    <a:pt x="552" y="393"/>
                    <a:pt x="531" y="401"/>
                  </a:cubicBezTo>
                  <a:cubicBezTo>
                    <a:pt x="528" y="399"/>
                    <a:pt x="523" y="398"/>
                    <a:pt x="520" y="396"/>
                  </a:cubicBezTo>
                  <a:cubicBezTo>
                    <a:pt x="493" y="395"/>
                    <a:pt x="479" y="372"/>
                    <a:pt x="469" y="353"/>
                  </a:cubicBezTo>
                  <a:cubicBezTo>
                    <a:pt x="438" y="297"/>
                    <a:pt x="413" y="219"/>
                    <a:pt x="397" y="159"/>
                  </a:cubicBezTo>
                  <a:cubicBezTo>
                    <a:pt x="384" y="161"/>
                    <a:pt x="372" y="166"/>
                    <a:pt x="362" y="169"/>
                  </a:cubicBezTo>
                  <a:cubicBezTo>
                    <a:pt x="344" y="174"/>
                    <a:pt x="333" y="178"/>
                    <a:pt x="320" y="181"/>
                  </a:cubicBezTo>
                  <a:cubicBezTo>
                    <a:pt x="308" y="184"/>
                    <a:pt x="297" y="189"/>
                    <a:pt x="286" y="193"/>
                  </a:cubicBezTo>
                  <a:cubicBezTo>
                    <a:pt x="264" y="200"/>
                    <a:pt x="241" y="203"/>
                    <a:pt x="219" y="210"/>
                  </a:cubicBezTo>
                  <a:cubicBezTo>
                    <a:pt x="205" y="214"/>
                    <a:pt x="192" y="222"/>
                    <a:pt x="179" y="227"/>
                  </a:cubicBezTo>
                  <a:cubicBezTo>
                    <a:pt x="143" y="241"/>
                    <a:pt x="107" y="251"/>
                    <a:pt x="72" y="270"/>
                  </a:cubicBezTo>
                  <a:cubicBezTo>
                    <a:pt x="52" y="271"/>
                    <a:pt x="37" y="289"/>
                    <a:pt x="16" y="293"/>
                  </a:cubicBezTo>
                  <a:cubicBezTo>
                    <a:pt x="15" y="350"/>
                    <a:pt x="20" y="408"/>
                    <a:pt x="31" y="472"/>
                  </a:cubicBezTo>
                  <a:cubicBezTo>
                    <a:pt x="35" y="496"/>
                    <a:pt x="46" y="519"/>
                    <a:pt x="49" y="545"/>
                  </a:cubicBezTo>
                  <a:cubicBezTo>
                    <a:pt x="54" y="583"/>
                    <a:pt x="61" y="620"/>
                    <a:pt x="72" y="657"/>
                  </a:cubicBezTo>
                  <a:cubicBezTo>
                    <a:pt x="83" y="695"/>
                    <a:pt x="90" y="734"/>
                    <a:pt x="102" y="769"/>
                  </a:cubicBezTo>
                  <a:cubicBezTo>
                    <a:pt x="111" y="798"/>
                    <a:pt x="123" y="827"/>
                    <a:pt x="134" y="853"/>
                  </a:cubicBezTo>
                  <a:cubicBezTo>
                    <a:pt x="144" y="877"/>
                    <a:pt x="153" y="898"/>
                    <a:pt x="161" y="920"/>
                  </a:cubicBezTo>
                  <a:cubicBezTo>
                    <a:pt x="176" y="960"/>
                    <a:pt x="192" y="1000"/>
                    <a:pt x="212" y="1033"/>
                  </a:cubicBezTo>
                  <a:cubicBezTo>
                    <a:pt x="268" y="984"/>
                    <a:pt x="343" y="959"/>
                    <a:pt x="409" y="930"/>
                  </a:cubicBezTo>
                  <a:cubicBezTo>
                    <a:pt x="480" y="899"/>
                    <a:pt x="564" y="889"/>
                    <a:pt x="642" y="870"/>
                  </a:cubicBezTo>
                  <a:cubicBezTo>
                    <a:pt x="678" y="861"/>
                    <a:pt x="705" y="852"/>
                    <a:pt x="735" y="843"/>
                  </a:cubicBezTo>
                  <a:cubicBezTo>
                    <a:pt x="767" y="833"/>
                    <a:pt x="800" y="826"/>
                    <a:pt x="830" y="814"/>
                  </a:cubicBezTo>
                  <a:cubicBezTo>
                    <a:pt x="860" y="803"/>
                    <a:pt x="887" y="788"/>
                    <a:pt x="916" y="780"/>
                  </a:cubicBezTo>
                  <a:cubicBezTo>
                    <a:pt x="927" y="768"/>
                    <a:pt x="951" y="764"/>
                    <a:pt x="965" y="757"/>
                  </a:cubicBezTo>
                  <a:cubicBezTo>
                    <a:pt x="960" y="735"/>
                    <a:pt x="944" y="721"/>
                    <a:pt x="933" y="702"/>
                  </a:cubicBezTo>
                  <a:cubicBezTo>
                    <a:pt x="921" y="678"/>
                    <a:pt x="907" y="657"/>
                    <a:pt x="897" y="635"/>
                  </a:cubicBezTo>
                  <a:cubicBezTo>
                    <a:pt x="875" y="584"/>
                    <a:pt x="854" y="535"/>
                    <a:pt x="838" y="483"/>
                  </a:cubicBezTo>
                  <a:cubicBezTo>
                    <a:pt x="830" y="459"/>
                    <a:pt x="820" y="436"/>
                    <a:pt x="814" y="412"/>
                  </a:cubicBezTo>
                  <a:cubicBezTo>
                    <a:pt x="807" y="385"/>
                    <a:pt x="804" y="356"/>
                    <a:pt x="799" y="327"/>
                  </a:cubicBezTo>
                  <a:cubicBezTo>
                    <a:pt x="795" y="301"/>
                    <a:pt x="788" y="274"/>
                    <a:pt x="783" y="246"/>
                  </a:cubicBezTo>
                  <a:cubicBezTo>
                    <a:pt x="772" y="189"/>
                    <a:pt x="780" y="133"/>
                    <a:pt x="762" y="79"/>
                  </a:cubicBezTo>
                  <a:cubicBezTo>
                    <a:pt x="761" y="79"/>
                    <a:pt x="760" y="79"/>
                    <a:pt x="759" y="79"/>
                  </a:cubicBezTo>
                  <a:cubicBezTo>
                    <a:pt x="741" y="81"/>
                    <a:pt x="738" y="86"/>
                    <a:pt x="724" y="83"/>
                  </a:cubicBezTo>
                  <a:close/>
                  <a:moveTo>
                    <a:pt x="527" y="362"/>
                  </a:moveTo>
                  <a:cubicBezTo>
                    <a:pt x="534" y="363"/>
                    <a:pt x="547" y="357"/>
                    <a:pt x="546" y="354"/>
                  </a:cubicBezTo>
                  <a:cubicBezTo>
                    <a:pt x="558" y="347"/>
                    <a:pt x="560" y="329"/>
                    <a:pt x="559" y="315"/>
                  </a:cubicBezTo>
                  <a:cubicBezTo>
                    <a:pt x="533" y="254"/>
                    <a:pt x="517" y="185"/>
                    <a:pt x="481" y="137"/>
                  </a:cubicBezTo>
                  <a:cubicBezTo>
                    <a:pt x="469" y="135"/>
                    <a:pt x="462" y="133"/>
                    <a:pt x="458" y="140"/>
                  </a:cubicBezTo>
                  <a:cubicBezTo>
                    <a:pt x="462" y="140"/>
                    <a:pt x="458" y="141"/>
                    <a:pt x="458" y="141"/>
                  </a:cubicBezTo>
                  <a:cubicBezTo>
                    <a:pt x="453" y="175"/>
                    <a:pt x="471" y="193"/>
                    <a:pt x="479" y="219"/>
                  </a:cubicBezTo>
                  <a:cubicBezTo>
                    <a:pt x="482" y="229"/>
                    <a:pt x="485" y="232"/>
                    <a:pt x="488" y="240"/>
                  </a:cubicBezTo>
                  <a:cubicBezTo>
                    <a:pt x="489" y="243"/>
                    <a:pt x="489" y="247"/>
                    <a:pt x="490" y="250"/>
                  </a:cubicBezTo>
                  <a:cubicBezTo>
                    <a:pt x="498" y="266"/>
                    <a:pt x="521" y="279"/>
                    <a:pt x="503" y="295"/>
                  </a:cubicBezTo>
                  <a:cubicBezTo>
                    <a:pt x="498" y="293"/>
                    <a:pt x="490" y="297"/>
                    <a:pt x="484" y="298"/>
                  </a:cubicBezTo>
                  <a:cubicBezTo>
                    <a:pt x="496" y="315"/>
                    <a:pt x="505" y="359"/>
                    <a:pt x="527" y="362"/>
                  </a:cubicBezTo>
                  <a:close/>
                </a:path>
              </a:pathLst>
            </a:custGeom>
            <a:solidFill>
              <a:srgbClr val="00518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5188"/>
                </a:solidFill>
              </a:endParaRPr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5013700" y="3092341"/>
              <a:ext cx="17939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 b="1">
                  <a:solidFill>
                    <a:schemeClr val="accent1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Arial" pitchFamily="34" charset="0"/>
                </a:defRPr>
              </a:lvl1pPr>
            </a:lstStyle>
            <a:p>
              <a:r>
                <a:rPr lang="zh-TW" altLang="en-US" dirty="0"/>
                <a:t>價值論</a:t>
              </a:r>
              <a:endParaRPr lang="zh-CN" altLang="en-US" dirty="0"/>
            </a:p>
          </p:txBody>
        </p:sp>
      </p:grpSp>
      <p:grpSp>
        <p:nvGrpSpPr>
          <p:cNvPr id="21" name="chenying0907 20"/>
          <p:cNvGrpSpPr/>
          <p:nvPr/>
        </p:nvGrpSpPr>
        <p:grpSpPr>
          <a:xfrm>
            <a:off x="8937837" y="2179758"/>
            <a:ext cx="1984612" cy="2113211"/>
            <a:chOff x="8517131" y="2179758"/>
            <a:chExt cx="1984612" cy="2113211"/>
          </a:xfrm>
        </p:grpSpPr>
        <p:sp>
          <p:nvSpPr>
            <p:cNvPr id="6" name="chenying0907 108"/>
            <p:cNvSpPr>
              <a:spLocks noEditPoints="1"/>
            </p:cNvSpPr>
            <p:nvPr/>
          </p:nvSpPr>
          <p:spPr bwMode="auto">
            <a:xfrm>
              <a:off x="8517131" y="2179758"/>
              <a:ext cx="1984612" cy="2113211"/>
            </a:xfrm>
            <a:custGeom>
              <a:avLst/>
              <a:gdLst>
                <a:gd name="T0" fmla="*/ 656 w 983"/>
                <a:gd name="T1" fmla="*/ 80 h 1046"/>
                <a:gd name="T2" fmla="*/ 729 w 983"/>
                <a:gd name="T3" fmla="*/ 67 h 1046"/>
                <a:gd name="T4" fmla="*/ 798 w 983"/>
                <a:gd name="T5" fmla="*/ 260 h 1046"/>
                <a:gd name="T6" fmla="*/ 895 w 983"/>
                <a:gd name="T7" fmla="*/ 601 h 1046"/>
                <a:gd name="T8" fmla="*/ 965 w 983"/>
                <a:gd name="T9" fmla="*/ 773 h 1046"/>
                <a:gd name="T10" fmla="*/ 831 w 983"/>
                <a:gd name="T11" fmla="*/ 833 h 1046"/>
                <a:gd name="T12" fmla="*/ 633 w 983"/>
                <a:gd name="T13" fmla="*/ 882 h 1046"/>
                <a:gd name="T14" fmla="*/ 206 w 983"/>
                <a:gd name="T15" fmla="*/ 1046 h 1046"/>
                <a:gd name="T16" fmla="*/ 164 w 983"/>
                <a:gd name="T17" fmla="*/ 951 h 1046"/>
                <a:gd name="T18" fmla="*/ 102 w 983"/>
                <a:gd name="T19" fmla="*/ 790 h 1046"/>
                <a:gd name="T20" fmla="*/ 49 w 983"/>
                <a:gd name="T21" fmla="*/ 623 h 1046"/>
                <a:gd name="T22" fmla="*/ 16 w 983"/>
                <a:gd name="T23" fmla="*/ 435 h 1046"/>
                <a:gd name="T24" fmla="*/ 131 w 983"/>
                <a:gd name="T25" fmla="*/ 234 h 1046"/>
                <a:gd name="T26" fmla="*/ 363 w 983"/>
                <a:gd name="T27" fmla="*/ 159 h 1046"/>
                <a:gd name="T28" fmla="*/ 394 w 983"/>
                <a:gd name="T29" fmla="*/ 17 h 1046"/>
                <a:gd name="T30" fmla="*/ 519 w 983"/>
                <a:gd name="T31" fmla="*/ 44 h 1046"/>
                <a:gd name="T32" fmla="*/ 463 w 983"/>
                <a:gd name="T33" fmla="*/ 209 h 1046"/>
                <a:gd name="T34" fmla="*/ 547 w 983"/>
                <a:gd name="T35" fmla="*/ 252 h 1046"/>
                <a:gd name="T36" fmla="*/ 509 w 983"/>
                <a:gd name="T37" fmla="*/ 366 h 1046"/>
                <a:gd name="T38" fmla="*/ 435 w 983"/>
                <a:gd name="T39" fmla="*/ 33 h 1046"/>
                <a:gd name="T40" fmla="*/ 529 w 983"/>
                <a:gd name="T41" fmla="*/ 114 h 1046"/>
                <a:gd name="T42" fmla="*/ 485 w 983"/>
                <a:gd name="T43" fmla="*/ 24 h 1046"/>
                <a:gd name="T44" fmla="*/ 382 w 983"/>
                <a:gd name="T45" fmla="*/ 82 h 1046"/>
                <a:gd name="T46" fmla="*/ 455 w 983"/>
                <a:gd name="T47" fmla="*/ 307 h 1046"/>
                <a:gd name="T48" fmla="*/ 561 w 983"/>
                <a:gd name="T49" fmla="*/ 383 h 1046"/>
                <a:gd name="T50" fmla="*/ 572 w 983"/>
                <a:gd name="T51" fmla="*/ 271 h 1046"/>
                <a:gd name="T52" fmla="*/ 501 w 983"/>
                <a:gd name="T53" fmla="*/ 114 h 1046"/>
                <a:gd name="T54" fmla="*/ 470 w 983"/>
                <a:gd name="T55" fmla="*/ 256 h 1046"/>
                <a:gd name="T56" fmla="*/ 501 w 983"/>
                <a:gd name="T57" fmla="*/ 83 h 1046"/>
                <a:gd name="T58" fmla="*/ 423 w 983"/>
                <a:gd name="T59" fmla="*/ 56 h 1046"/>
                <a:gd name="T60" fmla="*/ 424 w 983"/>
                <a:gd name="T61" fmla="*/ 143 h 1046"/>
                <a:gd name="T62" fmla="*/ 501 w 983"/>
                <a:gd name="T63" fmla="*/ 83 h 1046"/>
                <a:gd name="T64" fmla="*/ 637 w 983"/>
                <a:gd name="T65" fmla="*/ 98 h 1046"/>
                <a:gd name="T66" fmla="*/ 566 w 983"/>
                <a:gd name="T67" fmla="*/ 225 h 1046"/>
                <a:gd name="T68" fmla="*/ 520 w 983"/>
                <a:gd name="T69" fmla="*/ 396 h 1046"/>
                <a:gd name="T70" fmla="*/ 362 w 983"/>
                <a:gd name="T71" fmla="*/ 169 h 1046"/>
                <a:gd name="T72" fmla="*/ 219 w 983"/>
                <a:gd name="T73" fmla="*/ 210 h 1046"/>
                <a:gd name="T74" fmla="*/ 16 w 983"/>
                <a:gd name="T75" fmla="*/ 293 h 1046"/>
                <a:gd name="T76" fmla="*/ 72 w 983"/>
                <a:gd name="T77" fmla="*/ 657 h 1046"/>
                <a:gd name="T78" fmla="*/ 161 w 983"/>
                <a:gd name="T79" fmla="*/ 920 h 1046"/>
                <a:gd name="T80" fmla="*/ 642 w 983"/>
                <a:gd name="T81" fmla="*/ 870 h 1046"/>
                <a:gd name="T82" fmla="*/ 916 w 983"/>
                <a:gd name="T83" fmla="*/ 780 h 1046"/>
                <a:gd name="T84" fmla="*/ 897 w 983"/>
                <a:gd name="T85" fmla="*/ 635 h 1046"/>
                <a:gd name="T86" fmla="*/ 799 w 983"/>
                <a:gd name="T87" fmla="*/ 327 h 1046"/>
                <a:gd name="T88" fmla="*/ 759 w 983"/>
                <a:gd name="T89" fmla="*/ 79 h 1046"/>
                <a:gd name="T90" fmla="*/ 546 w 983"/>
                <a:gd name="T91" fmla="*/ 354 h 1046"/>
                <a:gd name="T92" fmla="*/ 458 w 983"/>
                <a:gd name="T93" fmla="*/ 140 h 1046"/>
                <a:gd name="T94" fmla="*/ 488 w 983"/>
                <a:gd name="T95" fmla="*/ 240 h 1046"/>
                <a:gd name="T96" fmla="*/ 484 w 983"/>
                <a:gd name="T97" fmla="*/ 298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3" h="1046">
                  <a:moveTo>
                    <a:pt x="546" y="104"/>
                  </a:moveTo>
                  <a:cubicBezTo>
                    <a:pt x="572" y="99"/>
                    <a:pt x="602" y="89"/>
                    <a:pt x="631" y="82"/>
                  </a:cubicBezTo>
                  <a:cubicBezTo>
                    <a:pt x="639" y="80"/>
                    <a:pt x="648" y="81"/>
                    <a:pt x="656" y="80"/>
                  </a:cubicBezTo>
                  <a:cubicBezTo>
                    <a:pt x="659" y="80"/>
                    <a:pt x="662" y="77"/>
                    <a:pt x="666" y="77"/>
                  </a:cubicBezTo>
                  <a:cubicBezTo>
                    <a:pt x="674" y="75"/>
                    <a:pt x="683" y="78"/>
                    <a:pt x="691" y="77"/>
                  </a:cubicBezTo>
                  <a:cubicBezTo>
                    <a:pt x="702" y="75"/>
                    <a:pt x="717" y="69"/>
                    <a:pt x="729" y="67"/>
                  </a:cubicBezTo>
                  <a:cubicBezTo>
                    <a:pt x="744" y="64"/>
                    <a:pt x="759" y="66"/>
                    <a:pt x="774" y="69"/>
                  </a:cubicBezTo>
                  <a:cubicBezTo>
                    <a:pt x="779" y="98"/>
                    <a:pt x="790" y="145"/>
                    <a:pt x="785" y="168"/>
                  </a:cubicBezTo>
                  <a:cubicBezTo>
                    <a:pt x="790" y="202"/>
                    <a:pt x="788" y="235"/>
                    <a:pt x="798" y="260"/>
                  </a:cubicBezTo>
                  <a:cubicBezTo>
                    <a:pt x="803" y="297"/>
                    <a:pt x="810" y="337"/>
                    <a:pt x="816" y="374"/>
                  </a:cubicBezTo>
                  <a:cubicBezTo>
                    <a:pt x="823" y="413"/>
                    <a:pt x="837" y="447"/>
                    <a:pt x="849" y="480"/>
                  </a:cubicBezTo>
                  <a:cubicBezTo>
                    <a:pt x="864" y="522"/>
                    <a:pt x="877" y="563"/>
                    <a:pt x="895" y="601"/>
                  </a:cubicBezTo>
                  <a:cubicBezTo>
                    <a:pt x="919" y="650"/>
                    <a:pt x="952" y="695"/>
                    <a:pt x="973" y="747"/>
                  </a:cubicBezTo>
                  <a:cubicBezTo>
                    <a:pt x="979" y="752"/>
                    <a:pt x="983" y="759"/>
                    <a:pt x="980" y="765"/>
                  </a:cubicBezTo>
                  <a:cubicBezTo>
                    <a:pt x="978" y="770"/>
                    <a:pt x="971" y="770"/>
                    <a:pt x="965" y="773"/>
                  </a:cubicBezTo>
                  <a:cubicBezTo>
                    <a:pt x="956" y="777"/>
                    <a:pt x="945" y="785"/>
                    <a:pt x="932" y="789"/>
                  </a:cubicBezTo>
                  <a:cubicBezTo>
                    <a:pt x="908" y="797"/>
                    <a:pt x="883" y="808"/>
                    <a:pt x="865" y="818"/>
                  </a:cubicBezTo>
                  <a:cubicBezTo>
                    <a:pt x="856" y="823"/>
                    <a:pt x="839" y="825"/>
                    <a:pt x="831" y="833"/>
                  </a:cubicBezTo>
                  <a:cubicBezTo>
                    <a:pt x="789" y="838"/>
                    <a:pt x="729" y="860"/>
                    <a:pt x="681" y="871"/>
                  </a:cubicBezTo>
                  <a:cubicBezTo>
                    <a:pt x="677" y="871"/>
                    <a:pt x="678" y="875"/>
                    <a:pt x="676" y="876"/>
                  </a:cubicBezTo>
                  <a:cubicBezTo>
                    <a:pt x="662" y="874"/>
                    <a:pt x="648" y="880"/>
                    <a:pt x="633" y="882"/>
                  </a:cubicBezTo>
                  <a:cubicBezTo>
                    <a:pt x="566" y="894"/>
                    <a:pt x="496" y="902"/>
                    <a:pt x="433" y="930"/>
                  </a:cubicBezTo>
                  <a:cubicBezTo>
                    <a:pt x="390" y="949"/>
                    <a:pt x="345" y="963"/>
                    <a:pt x="307" y="982"/>
                  </a:cubicBezTo>
                  <a:cubicBezTo>
                    <a:pt x="269" y="1001"/>
                    <a:pt x="238" y="1027"/>
                    <a:pt x="206" y="1046"/>
                  </a:cubicBezTo>
                  <a:cubicBezTo>
                    <a:pt x="199" y="1037"/>
                    <a:pt x="196" y="1025"/>
                    <a:pt x="191" y="1014"/>
                  </a:cubicBezTo>
                  <a:cubicBezTo>
                    <a:pt x="185" y="1001"/>
                    <a:pt x="177" y="986"/>
                    <a:pt x="170" y="971"/>
                  </a:cubicBezTo>
                  <a:cubicBezTo>
                    <a:pt x="167" y="965"/>
                    <a:pt x="166" y="957"/>
                    <a:pt x="164" y="951"/>
                  </a:cubicBezTo>
                  <a:cubicBezTo>
                    <a:pt x="147" y="910"/>
                    <a:pt x="130" y="866"/>
                    <a:pt x="112" y="821"/>
                  </a:cubicBezTo>
                  <a:cubicBezTo>
                    <a:pt x="109" y="815"/>
                    <a:pt x="105" y="809"/>
                    <a:pt x="103" y="804"/>
                  </a:cubicBezTo>
                  <a:cubicBezTo>
                    <a:pt x="102" y="800"/>
                    <a:pt x="103" y="794"/>
                    <a:pt x="102" y="790"/>
                  </a:cubicBezTo>
                  <a:cubicBezTo>
                    <a:pt x="93" y="762"/>
                    <a:pt x="82" y="730"/>
                    <a:pt x="73" y="699"/>
                  </a:cubicBezTo>
                  <a:cubicBezTo>
                    <a:pt x="68" y="683"/>
                    <a:pt x="63" y="666"/>
                    <a:pt x="58" y="650"/>
                  </a:cubicBezTo>
                  <a:cubicBezTo>
                    <a:pt x="55" y="641"/>
                    <a:pt x="51" y="632"/>
                    <a:pt x="49" y="623"/>
                  </a:cubicBezTo>
                  <a:cubicBezTo>
                    <a:pt x="47" y="613"/>
                    <a:pt x="48" y="603"/>
                    <a:pt x="46" y="592"/>
                  </a:cubicBezTo>
                  <a:cubicBezTo>
                    <a:pt x="40" y="559"/>
                    <a:pt x="29" y="526"/>
                    <a:pt x="23" y="491"/>
                  </a:cubicBezTo>
                  <a:cubicBezTo>
                    <a:pt x="20" y="473"/>
                    <a:pt x="18" y="455"/>
                    <a:pt x="16" y="435"/>
                  </a:cubicBezTo>
                  <a:cubicBezTo>
                    <a:pt x="11" y="404"/>
                    <a:pt x="8" y="374"/>
                    <a:pt x="7" y="343"/>
                  </a:cubicBezTo>
                  <a:cubicBezTo>
                    <a:pt x="6" y="324"/>
                    <a:pt x="0" y="305"/>
                    <a:pt x="4" y="288"/>
                  </a:cubicBezTo>
                  <a:cubicBezTo>
                    <a:pt x="42" y="272"/>
                    <a:pt x="83" y="247"/>
                    <a:pt x="131" y="234"/>
                  </a:cubicBezTo>
                  <a:cubicBezTo>
                    <a:pt x="140" y="228"/>
                    <a:pt x="154" y="222"/>
                    <a:pt x="164" y="221"/>
                  </a:cubicBezTo>
                  <a:cubicBezTo>
                    <a:pt x="194" y="205"/>
                    <a:pt x="231" y="196"/>
                    <a:pt x="267" y="186"/>
                  </a:cubicBezTo>
                  <a:cubicBezTo>
                    <a:pt x="300" y="178"/>
                    <a:pt x="334" y="161"/>
                    <a:pt x="363" y="159"/>
                  </a:cubicBezTo>
                  <a:cubicBezTo>
                    <a:pt x="371" y="154"/>
                    <a:pt x="382" y="151"/>
                    <a:pt x="393" y="149"/>
                  </a:cubicBezTo>
                  <a:cubicBezTo>
                    <a:pt x="388" y="129"/>
                    <a:pt x="371" y="101"/>
                    <a:pt x="369" y="79"/>
                  </a:cubicBezTo>
                  <a:cubicBezTo>
                    <a:pt x="367" y="54"/>
                    <a:pt x="382" y="37"/>
                    <a:pt x="394" y="17"/>
                  </a:cubicBezTo>
                  <a:cubicBezTo>
                    <a:pt x="408" y="16"/>
                    <a:pt x="422" y="4"/>
                    <a:pt x="439" y="2"/>
                  </a:cubicBezTo>
                  <a:cubicBezTo>
                    <a:pt x="460" y="0"/>
                    <a:pt x="474" y="7"/>
                    <a:pt x="493" y="14"/>
                  </a:cubicBezTo>
                  <a:cubicBezTo>
                    <a:pt x="499" y="26"/>
                    <a:pt x="511" y="33"/>
                    <a:pt x="519" y="44"/>
                  </a:cubicBezTo>
                  <a:cubicBezTo>
                    <a:pt x="530" y="62"/>
                    <a:pt x="533" y="86"/>
                    <a:pt x="546" y="104"/>
                  </a:cubicBezTo>
                  <a:close/>
                  <a:moveTo>
                    <a:pt x="483" y="254"/>
                  </a:moveTo>
                  <a:cubicBezTo>
                    <a:pt x="476" y="241"/>
                    <a:pt x="469" y="224"/>
                    <a:pt x="463" y="209"/>
                  </a:cubicBezTo>
                  <a:cubicBezTo>
                    <a:pt x="453" y="186"/>
                    <a:pt x="445" y="162"/>
                    <a:pt x="447" y="137"/>
                  </a:cubicBezTo>
                  <a:cubicBezTo>
                    <a:pt x="455" y="124"/>
                    <a:pt x="469" y="121"/>
                    <a:pt x="488" y="125"/>
                  </a:cubicBezTo>
                  <a:cubicBezTo>
                    <a:pt x="509" y="154"/>
                    <a:pt x="533" y="211"/>
                    <a:pt x="547" y="252"/>
                  </a:cubicBezTo>
                  <a:cubicBezTo>
                    <a:pt x="558" y="282"/>
                    <a:pt x="583" y="334"/>
                    <a:pt x="562" y="357"/>
                  </a:cubicBezTo>
                  <a:cubicBezTo>
                    <a:pt x="560" y="359"/>
                    <a:pt x="547" y="371"/>
                    <a:pt x="540" y="372"/>
                  </a:cubicBezTo>
                  <a:cubicBezTo>
                    <a:pt x="532" y="373"/>
                    <a:pt x="514" y="370"/>
                    <a:pt x="509" y="366"/>
                  </a:cubicBezTo>
                  <a:cubicBezTo>
                    <a:pt x="503" y="362"/>
                    <a:pt x="503" y="353"/>
                    <a:pt x="498" y="349"/>
                  </a:cubicBezTo>
                  <a:cubicBezTo>
                    <a:pt x="457" y="259"/>
                    <a:pt x="412" y="180"/>
                    <a:pt x="397" y="64"/>
                  </a:cubicBezTo>
                  <a:cubicBezTo>
                    <a:pt x="405" y="49"/>
                    <a:pt x="420" y="41"/>
                    <a:pt x="435" y="33"/>
                  </a:cubicBezTo>
                  <a:cubicBezTo>
                    <a:pt x="454" y="31"/>
                    <a:pt x="470" y="39"/>
                    <a:pt x="485" y="44"/>
                  </a:cubicBezTo>
                  <a:cubicBezTo>
                    <a:pt x="494" y="58"/>
                    <a:pt x="506" y="69"/>
                    <a:pt x="514" y="84"/>
                  </a:cubicBezTo>
                  <a:cubicBezTo>
                    <a:pt x="519" y="94"/>
                    <a:pt x="520" y="107"/>
                    <a:pt x="529" y="114"/>
                  </a:cubicBezTo>
                  <a:cubicBezTo>
                    <a:pt x="530" y="110"/>
                    <a:pt x="532" y="114"/>
                    <a:pt x="534" y="112"/>
                  </a:cubicBezTo>
                  <a:cubicBezTo>
                    <a:pt x="529" y="83"/>
                    <a:pt x="515" y="64"/>
                    <a:pt x="501" y="39"/>
                  </a:cubicBezTo>
                  <a:cubicBezTo>
                    <a:pt x="495" y="36"/>
                    <a:pt x="489" y="31"/>
                    <a:pt x="485" y="24"/>
                  </a:cubicBezTo>
                  <a:cubicBezTo>
                    <a:pt x="475" y="20"/>
                    <a:pt x="460" y="12"/>
                    <a:pt x="443" y="14"/>
                  </a:cubicBezTo>
                  <a:cubicBezTo>
                    <a:pt x="430" y="16"/>
                    <a:pt x="415" y="23"/>
                    <a:pt x="400" y="28"/>
                  </a:cubicBezTo>
                  <a:cubicBezTo>
                    <a:pt x="387" y="40"/>
                    <a:pt x="377" y="59"/>
                    <a:pt x="382" y="82"/>
                  </a:cubicBezTo>
                  <a:cubicBezTo>
                    <a:pt x="391" y="102"/>
                    <a:pt x="395" y="127"/>
                    <a:pt x="404" y="148"/>
                  </a:cubicBezTo>
                  <a:cubicBezTo>
                    <a:pt x="407" y="170"/>
                    <a:pt x="416" y="183"/>
                    <a:pt x="417" y="201"/>
                  </a:cubicBezTo>
                  <a:cubicBezTo>
                    <a:pt x="432" y="236"/>
                    <a:pt x="440" y="274"/>
                    <a:pt x="455" y="307"/>
                  </a:cubicBezTo>
                  <a:cubicBezTo>
                    <a:pt x="467" y="334"/>
                    <a:pt x="485" y="365"/>
                    <a:pt x="505" y="382"/>
                  </a:cubicBezTo>
                  <a:cubicBezTo>
                    <a:pt x="514" y="382"/>
                    <a:pt x="520" y="387"/>
                    <a:pt x="530" y="388"/>
                  </a:cubicBezTo>
                  <a:cubicBezTo>
                    <a:pt x="538" y="384"/>
                    <a:pt x="554" y="385"/>
                    <a:pt x="561" y="383"/>
                  </a:cubicBezTo>
                  <a:cubicBezTo>
                    <a:pt x="562" y="378"/>
                    <a:pt x="569" y="376"/>
                    <a:pt x="575" y="373"/>
                  </a:cubicBezTo>
                  <a:cubicBezTo>
                    <a:pt x="592" y="351"/>
                    <a:pt x="583" y="321"/>
                    <a:pt x="576" y="293"/>
                  </a:cubicBezTo>
                  <a:cubicBezTo>
                    <a:pt x="574" y="285"/>
                    <a:pt x="575" y="278"/>
                    <a:pt x="572" y="271"/>
                  </a:cubicBezTo>
                  <a:cubicBezTo>
                    <a:pt x="562" y="240"/>
                    <a:pt x="546" y="205"/>
                    <a:pt x="536" y="181"/>
                  </a:cubicBezTo>
                  <a:cubicBezTo>
                    <a:pt x="529" y="163"/>
                    <a:pt x="520" y="146"/>
                    <a:pt x="511" y="132"/>
                  </a:cubicBezTo>
                  <a:cubicBezTo>
                    <a:pt x="508" y="125"/>
                    <a:pt x="504" y="117"/>
                    <a:pt x="501" y="114"/>
                  </a:cubicBezTo>
                  <a:cubicBezTo>
                    <a:pt x="482" y="93"/>
                    <a:pt x="450" y="108"/>
                    <a:pt x="434" y="125"/>
                  </a:cubicBezTo>
                  <a:cubicBezTo>
                    <a:pt x="425" y="160"/>
                    <a:pt x="440" y="190"/>
                    <a:pt x="452" y="220"/>
                  </a:cubicBezTo>
                  <a:cubicBezTo>
                    <a:pt x="456" y="232"/>
                    <a:pt x="463" y="245"/>
                    <a:pt x="470" y="256"/>
                  </a:cubicBezTo>
                  <a:cubicBezTo>
                    <a:pt x="477" y="267"/>
                    <a:pt x="482" y="285"/>
                    <a:pt x="494" y="283"/>
                  </a:cubicBezTo>
                  <a:cubicBezTo>
                    <a:pt x="498" y="274"/>
                    <a:pt x="488" y="264"/>
                    <a:pt x="483" y="254"/>
                  </a:cubicBezTo>
                  <a:close/>
                  <a:moveTo>
                    <a:pt x="501" y="83"/>
                  </a:moveTo>
                  <a:cubicBezTo>
                    <a:pt x="496" y="73"/>
                    <a:pt x="485" y="58"/>
                    <a:pt x="478" y="53"/>
                  </a:cubicBezTo>
                  <a:cubicBezTo>
                    <a:pt x="468" y="47"/>
                    <a:pt x="448" y="41"/>
                    <a:pt x="438" y="44"/>
                  </a:cubicBezTo>
                  <a:cubicBezTo>
                    <a:pt x="432" y="46"/>
                    <a:pt x="428" y="53"/>
                    <a:pt x="423" y="56"/>
                  </a:cubicBezTo>
                  <a:cubicBezTo>
                    <a:pt x="417" y="59"/>
                    <a:pt x="409" y="60"/>
                    <a:pt x="407" y="68"/>
                  </a:cubicBezTo>
                  <a:cubicBezTo>
                    <a:pt x="405" y="75"/>
                    <a:pt x="407" y="88"/>
                    <a:pt x="408" y="94"/>
                  </a:cubicBezTo>
                  <a:cubicBezTo>
                    <a:pt x="411" y="111"/>
                    <a:pt x="419" y="129"/>
                    <a:pt x="424" y="143"/>
                  </a:cubicBezTo>
                  <a:cubicBezTo>
                    <a:pt x="422" y="113"/>
                    <a:pt x="451" y="96"/>
                    <a:pt x="475" y="95"/>
                  </a:cubicBezTo>
                  <a:cubicBezTo>
                    <a:pt x="492" y="95"/>
                    <a:pt x="502" y="107"/>
                    <a:pt x="513" y="114"/>
                  </a:cubicBezTo>
                  <a:cubicBezTo>
                    <a:pt x="508" y="101"/>
                    <a:pt x="509" y="95"/>
                    <a:pt x="501" y="83"/>
                  </a:cubicBezTo>
                  <a:close/>
                  <a:moveTo>
                    <a:pt x="724" y="83"/>
                  </a:moveTo>
                  <a:cubicBezTo>
                    <a:pt x="712" y="89"/>
                    <a:pt x="695" y="86"/>
                    <a:pt x="679" y="88"/>
                  </a:cubicBezTo>
                  <a:cubicBezTo>
                    <a:pt x="664" y="90"/>
                    <a:pt x="649" y="97"/>
                    <a:pt x="637" y="98"/>
                  </a:cubicBezTo>
                  <a:cubicBezTo>
                    <a:pt x="630" y="99"/>
                    <a:pt x="624" y="97"/>
                    <a:pt x="617" y="98"/>
                  </a:cubicBezTo>
                  <a:cubicBezTo>
                    <a:pt x="583" y="104"/>
                    <a:pt x="554" y="118"/>
                    <a:pt x="520" y="127"/>
                  </a:cubicBezTo>
                  <a:cubicBezTo>
                    <a:pt x="537" y="150"/>
                    <a:pt x="551" y="192"/>
                    <a:pt x="566" y="225"/>
                  </a:cubicBezTo>
                  <a:cubicBezTo>
                    <a:pt x="578" y="275"/>
                    <a:pt x="609" y="334"/>
                    <a:pt x="590" y="381"/>
                  </a:cubicBezTo>
                  <a:cubicBezTo>
                    <a:pt x="575" y="393"/>
                    <a:pt x="552" y="393"/>
                    <a:pt x="531" y="401"/>
                  </a:cubicBezTo>
                  <a:cubicBezTo>
                    <a:pt x="528" y="399"/>
                    <a:pt x="523" y="398"/>
                    <a:pt x="520" y="396"/>
                  </a:cubicBezTo>
                  <a:cubicBezTo>
                    <a:pt x="493" y="395"/>
                    <a:pt x="479" y="372"/>
                    <a:pt x="469" y="353"/>
                  </a:cubicBezTo>
                  <a:cubicBezTo>
                    <a:pt x="438" y="297"/>
                    <a:pt x="413" y="219"/>
                    <a:pt x="397" y="159"/>
                  </a:cubicBezTo>
                  <a:cubicBezTo>
                    <a:pt x="384" y="161"/>
                    <a:pt x="372" y="166"/>
                    <a:pt x="362" y="169"/>
                  </a:cubicBezTo>
                  <a:cubicBezTo>
                    <a:pt x="344" y="174"/>
                    <a:pt x="333" y="178"/>
                    <a:pt x="320" y="181"/>
                  </a:cubicBezTo>
                  <a:cubicBezTo>
                    <a:pt x="308" y="184"/>
                    <a:pt x="297" y="189"/>
                    <a:pt x="286" y="193"/>
                  </a:cubicBezTo>
                  <a:cubicBezTo>
                    <a:pt x="264" y="200"/>
                    <a:pt x="241" y="203"/>
                    <a:pt x="219" y="210"/>
                  </a:cubicBezTo>
                  <a:cubicBezTo>
                    <a:pt x="205" y="214"/>
                    <a:pt x="192" y="222"/>
                    <a:pt x="179" y="227"/>
                  </a:cubicBezTo>
                  <a:cubicBezTo>
                    <a:pt x="143" y="241"/>
                    <a:pt x="107" y="251"/>
                    <a:pt x="72" y="270"/>
                  </a:cubicBezTo>
                  <a:cubicBezTo>
                    <a:pt x="52" y="271"/>
                    <a:pt x="37" y="289"/>
                    <a:pt x="16" y="293"/>
                  </a:cubicBezTo>
                  <a:cubicBezTo>
                    <a:pt x="15" y="350"/>
                    <a:pt x="20" y="408"/>
                    <a:pt x="31" y="472"/>
                  </a:cubicBezTo>
                  <a:cubicBezTo>
                    <a:pt x="35" y="496"/>
                    <a:pt x="46" y="519"/>
                    <a:pt x="49" y="545"/>
                  </a:cubicBezTo>
                  <a:cubicBezTo>
                    <a:pt x="54" y="583"/>
                    <a:pt x="61" y="620"/>
                    <a:pt x="72" y="657"/>
                  </a:cubicBezTo>
                  <a:cubicBezTo>
                    <a:pt x="83" y="695"/>
                    <a:pt x="90" y="734"/>
                    <a:pt x="102" y="769"/>
                  </a:cubicBezTo>
                  <a:cubicBezTo>
                    <a:pt x="111" y="798"/>
                    <a:pt x="123" y="827"/>
                    <a:pt x="134" y="853"/>
                  </a:cubicBezTo>
                  <a:cubicBezTo>
                    <a:pt x="144" y="877"/>
                    <a:pt x="153" y="898"/>
                    <a:pt x="161" y="920"/>
                  </a:cubicBezTo>
                  <a:cubicBezTo>
                    <a:pt x="176" y="960"/>
                    <a:pt x="192" y="1000"/>
                    <a:pt x="212" y="1033"/>
                  </a:cubicBezTo>
                  <a:cubicBezTo>
                    <a:pt x="268" y="984"/>
                    <a:pt x="343" y="959"/>
                    <a:pt x="409" y="930"/>
                  </a:cubicBezTo>
                  <a:cubicBezTo>
                    <a:pt x="480" y="899"/>
                    <a:pt x="564" y="889"/>
                    <a:pt x="642" y="870"/>
                  </a:cubicBezTo>
                  <a:cubicBezTo>
                    <a:pt x="678" y="861"/>
                    <a:pt x="705" y="852"/>
                    <a:pt x="735" y="843"/>
                  </a:cubicBezTo>
                  <a:cubicBezTo>
                    <a:pt x="767" y="833"/>
                    <a:pt x="800" y="826"/>
                    <a:pt x="830" y="814"/>
                  </a:cubicBezTo>
                  <a:cubicBezTo>
                    <a:pt x="860" y="803"/>
                    <a:pt x="887" y="788"/>
                    <a:pt x="916" y="780"/>
                  </a:cubicBezTo>
                  <a:cubicBezTo>
                    <a:pt x="927" y="768"/>
                    <a:pt x="951" y="764"/>
                    <a:pt x="965" y="757"/>
                  </a:cubicBezTo>
                  <a:cubicBezTo>
                    <a:pt x="960" y="735"/>
                    <a:pt x="944" y="721"/>
                    <a:pt x="933" y="702"/>
                  </a:cubicBezTo>
                  <a:cubicBezTo>
                    <a:pt x="921" y="678"/>
                    <a:pt x="907" y="657"/>
                    <a:pt x="897" y="635"/>
                  </a:cubicBezTo>
                  <a:cubicBezTo>
                    <a:pt x="875" y="584"/>
                    <a:pt x="854" y="535"/>
                    <a:pt x="838" y="483"/>
                  </a:cubicBezTo>
                  <a:cubicBezTo>
                    <a:pt x="830" y="459"/>
                    <a:pt x="820" y="436"/>
                    <a:pt x="814" y="412"/>
                  </a:cubicBezTo>
                  <a:cubicBezTo>
                    <a:pt x="807" y="385"/>
                    <a:pt x="804" y="356"/>
                    <a:pt x="799" y="327"/>
                  </a:cubicBezTo>
                  <a:cubicBezTo>
                    <a:pt x="795" y="301"/>
                    <a:pt x="788" y="274"/>
                    <a:pt x="783" y="246"/>
                  </a:cubicBezTo>
                  <a:cubicBezTo>
                    <a:pt x="772" y="189"/>
                    <a:pt x="780" y="133"/>
                    <a:pt x="762" y="79"/>
                  </a:cubicBezTo>
                  <a:cubicBezTo>
                    <a:pt x="761" y="79"/>
                    <a:pt x="760" y="79"/>
                    <a:pt x="759" y="79"/>
                  </a:cubicBezTo>
                  <a:cubicBezTo>
                    <a:pt x="741" y="81"/>
                    <a:pt x="738" y="86"/>
                    <a:pt x="724" y="83"/>
                  </a:cubicBezTo>
                  <a:close/>
                  <a:moveTo>
                    <a:pt x="527" y="362"/>
                  </a:moveTo>
                  <a:cubicBezTo>
                    <a:pt x="534" y="363"/>
                    <a:pt x="547" y="357"/>
                    <a:pt x="546" y="354"/>
                  </a:cubicBezTo>
                  <a:cubicBezTo>
                    <a:pt x="558" y="347"/>
                    <a:pt x="560" y="329"/>
                    <a:pt x="559" y="315"/>
                  </a:cubicBezTo>
                  <a:cubicBezTo>
                    <a:pt x="533" y="254"/>
                    <a:pt x="517" y="185"/>
                    <a:pt x="481" y="137"/>
                  </a:cubicBezTo>
                  <a:cubicBezTo>
                    <a:pt x="469" y="135"/>
                    <a:pt x="462" y="133"/>
                    <a:pt x="458" y="140"/>
                  </a:cubicBezTo>
                  <a:cubicBezTo>
                    <a:pt x="462" y="140"/>
                    <a:pt x="458" y="141"/>
                    <a:pt x="458" y="141"/>
                  </a:cubicBezTo>
                  <a:cubicBezTo>
                    <a:pt x="453" y="175"/>
                    <a:pt x="471" y="193"/>
                    <a:pt x="479" y="219"/>
                  </a:cubicBezTo>
                  <a:cubicBezTo>
                    <a:pt x="482" y="229"/>
                    <a:pt x="485" y="232"/>
                    <a:pt x="488" y="240"/>
                  </a:cubicBezTo>
                  <a:cubicBezTo>
                    <a:pt x="489" y="243"/>
                    <a:pt x="489" y="247"/>
                    <a:pt x="490" y="250"/>
                  </a:cubicBezTo>
                  <a:cubicBezTo>
                    <a:pt x="498" y="266"/>
                    <a:pt x="521" y="279"/>
                    <a:pt x="503" y="295"/>
                  </a:cubicBezTo>
                  <a:cubicBezTo>
                    <a:pt x="498" y="293"/>
                    <a:pt x="490" y="297"/>
                    <a:pt x="484" y="298"/>
                  </a:cubicBezTo>
                  <a:cubicBezTo>
                    <a:pt x="496" y="315"/>
                    <a:pt x="505" y="359"/>
                    <a:pt x="527" y="362"/>
                  </a:cubicBezTo>
                  <a:close/>
                </a:path>
              </a:pathLst>
            </a:custGeom>
            <a:solidFill>
              <a:srgbClr val="00518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5188"/>
                </a:solidFill>
              </a:endParaRPr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8609979" y="3092342"/>
              <a:ext cx="1798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 b="1">
                  <a:solidFill>
                    <a:schemeClr val="accent1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Arial" pitchFamily="34" charset="0"/>
                </a:defRPr>
              </a:lvl1pPr>
            </a:lstStyle>
            <a:p>
              <a:r>
                <a:rPr lang="zh-TW" altLang="en-US" dirty="0"/>
                <a:t>知識論</a:t>
              </a:r>
              <a:endParaRPr lang="zh-CN" altLang="en-US" dirty="0"/>
            </a:p>
          </p:txBody>
        </p:sp>
      </p:grpSp>
      <p:sp>
        <p:nvSpPr>
          <p:cNvPr id="11" name="文本框 17"/>
          <p:cNvSpPr txBox="1">
            <a:spLocks noChangeArrowheads="1"/>
          </p:cNvSpPr>
          <p:nvPr/>
        </p:nvSpPr>
        <p:spPr bwMode="auto">
          <a:xfrm>
            <a:off x="1151534" y="4781898"/>
            <a:ext cx="27377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運動員主體經驗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運動員神秘經驗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運動員受傷經驗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4548256" y="4757180"/>
            <a:ext cx="34891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2400" dirty="0"/>
              <a:t>運動倫理學</a:t>
            </a:r>
            <a:endParaRPr lang="en-US" altLang="zh-TW" sz="2400" dirty="0"/>
          </a:p>
          <a:p>
            <a:r>
              <a:rPr lang="zh-TW" altLang="en-US" sz="2400" dirty="0"/>
              <a:t>運動和價值選擇問題</a:t>
            </a:r>
            <a:endParaRPr lang="en-US" altLang="zh-TW" sz="2400" dirty="0"/>
          </a:p>
          <a:p>
            <a:r>
              <a:rPr lang="zh-TW" altLang="en-US" sz="2400" dirty="0"/>
              <a:t>運動美學</a:t>
            </a:r>
            <a:endParaRPr lang="zh-CN" altLang="en-US" sz="2400" dirty="0"/>
          </a:p>
        </p:txBody>
      </p:sp>
      <p:sp>
        <p:nvSpPr>
          <p:cNvPr id="17" name="文本框 17"/>
          <p:cNvSpPr txBox="1">
            <a:spLocks noChangeArrowheads="1"/>
          </p:cNvSpPr>
          <p:nvPr/>
        </p:nvSpPr>
        <p:spPr bwMode="auto">
          <a:xfrm>
            <a:off x="8232400" y="4757180"/>
            <a:ext cx="33954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運動語言學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運動的知識結構問題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選手和教練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59542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accel="28000" fill="hold" nodeType="after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1" accel="28000" fill="hold" nodeType="after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1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1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" presetClass="entr" presetSubtype="1" accel="28000" fill="hold" nodeType="after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2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2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>
            <p:tmplLst>
              <p:tmpl lvl="1">
                <p:tnLst>
                  <p:par>
                    <p:cTn presetID="2" presetClass="entr" presetSubtype="2" decel="100000" fill="hold" nodeType="afterEffect">
                      <p:stCondLst>
                        <p:cond delay="0"/>
                      </p:stCondLst>
                      <p:iterate type="lt">
                        <p:tmPct val="10000"/>
                      </p:iterate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/>
          <p:bldP spid="14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accel="2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1" accel="2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" presetClass="entr" presetSubtype="1" accel="2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>
            <p:tmplLst>
              <p:tmpl lvl="1">
                <p:tnLst>
                  <p:par>
                    <p:cTn presetID="2" presetClass="entr" presetSubtype="2" decel="100000" fill="hold" nodeType="afterEffect">
                      <p:stCondLst>
                        <p:cond delay="0"/>
                      </p:stCondLst>
                      <p:iterate type="lt">
                        <p:tmPct val="10000"/>
                      </p:iterate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/>
          <p:bldP spid="14" grpId="0"/>
          <p:bldP spid="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2" name="矩形 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2" cstate="print">
                <a:alphaModFix amt="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60" y="526912"/>
            <a:ext cx="3069953" cy="3029559"/>
          </a:xfrm>
          <a:prstGeom prst="rect">
            <a:avLst/>
          </a:prstGeom>
        </p:spPr>
      </p:pic>
      <p:sp>
        <p:nvSpPr>
          <p:cNvPr id="6" name="TextBox 37"/>
          <p:cNvSpPr txBox="1"/>
          <p:nvPr/>
        </p:nvSpPr>
        <p:spPr>
          <a:xfrm>
            <a:off x="3677111" y="3728705"/>
            <a:ext cx="4743449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師資與研究所課程</a:t>
            </a:r>
          </a:p>
        </p:txBody>
      </p:sp>
    </p:spTree>
    <p:extLst>
      <p:ext uri="{BB962C8B-B14F-4D97-AF65-F5344CB8AC3E}">
        <p14:creationId xmlns:p14="http://schemas.microsoft.com/office/powerpoint/2010/main" val="11694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1192479" y="292682"/>
            <a:ext cx="273770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師資介紹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1343109" y="1245642"/>
            <a:ext cx="4518699" cy="4890977"/>
            <a:chOff x="1343109" y="1245642"/>
            <a:chExt cx="4518699" cy="4890977"/>
          </a:xfrm>
        </p:grpSpPr>
        <p:sp>
          <p:nvSpPr>
            <p:cNvPr id="6" name="矩形 5"/>
            <p:cNvSpPr/>
            <p:nvPr/>
          </p:nvSpPr>
          <p:spPr bwMode="auto">
            <a:xfrm>
              <a:off x="1343110" y="1248229"/>
              <a:ext cx="4518698" cy="4815820"/>
            </a:xfrm>
            <a:prstGeom prst="rect">
              <a:avLst/>
            </a:prstGeom>
            <a:noFill/>
            <a:ln>
              <a:solidFill>
                <a:srgbClr val="00518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005188"/>
                </a:solidFill>
                <a:latin typeface="+mn-ea"/>
              </a:endParaRPr>
            </a:p>
          </p:txBody>
        </p:sp>
        <p:sp>
          <p:nvSpPr>
            <p:cNvPr id="33" name="內容版面配置區 14"/>
            <p:cNvSpPr txBox="1">
              <a:spLocks/>
            </p:cNvSpPr>
            <p:nvPr/>
          </p:nvSpPr>
          <p:spPr>
            <a:xfrm>
              <a:off x="1343109" y="4603993"/>
              <a:ext cx="4518698" cy="1532626"/>
            </a:xfrm>
            <a:prstGeom prst="rect">
              <a:avLst/>
            </a:prstGeom>
            <a:noFill/>
            <a:effectLst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lnSpc>
                  <a:spcPct val="150000"/>
                </a:lnSpc>
                <a:spcBef>
                  <a:spcPts val="0"/>
                </a:spcBef>
                <a:buClr>
                  <a:srgbClr val="0033CC"/>
                </a:buClr>
                <a:buSzPct val="100000"/>
                <a:buNone/>
                <a:defRPr/>
              </a:pPr>
              <a:r>
                <a:rPr lang="zh-TW" altLang="en-US" sz="3000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運動哲學、體育研究法</a:t>
              </a:r>
              <a:endParaRPr lang="en-US" altLang="zh-TW" sz="3000" b="1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pPr marL="0" lvl="1" indent="0" algn="ctr">
                <a:lnSpc>
                  <a:spcPct val="150000"/>
                </a:lnSpc>
                <a:spcBef>
                  <a:spcPts val="0"/>
                </a:spcBef>
                <a:buClr>
                  <a:srgbClr val="0033CC"/>
                </a:buClr>
                <a:buSzPct val="100000"/>
                <a:buNone/>
                <a:defRPr/>
              </a:pPr>
              <a:r>
                <a:rPr lang="zh-TW" altLang="en-US" sz="3000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籃球、游泳</a:t>
              </a:r>
              <a:endParaRPr lang="en-US" altLang="zh-TW" sz="3000" b="1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459" y="1969508"/>
              <a:ext cx="1907998" cy="25444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文字版面配置區 13"/>
            <p:cNvSpPr txBox="1">
              <a:spLocks/>
            </p:cNvSpPr>
            <p:nvPr/>
          </p:nvSpPr>
          <p:spPr>
            <a:xfrm>
              <a:off x="1343110" y="1245642"/>
              <a:ext cx="4518698" cy="639762"/>
            </a:xfrm>
            <a:prstGeom prst="rect">
              <a:avLst/>
            </a:prstGeom>
            <a:noFill/>
            <a:ln>
              <a:solidFill>
                <a:srgbClr val="005188"/>
              </a:solidFill>
            </a:ln>
            <a:effectLst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TW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中圓體" pitchFamily="49" charset="-120"/>
                  <a:ea typeface="華康中圓體" pitchFamily="49" charset="-120"/>
                </a:rPr>
                <a:t>胡天玫 </a:t>
              </a:r>
              <a:r>
                <a:rPr lang="zh-TW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中圓體" pitchFamily="49" charset="-120"/>
                  <a:ea typeface="華康中圓體" pitchFamily="49" charset="-120"/>
                </a:rPr>
                <a:t>教授</a:t>
              </a: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6735347" y="1248229"/>
            <a:ext cx="4518698" cy="4888390"/>
            <a:chOff x="6735347" y="1248229"/>
            <a:chExt cx="4518698" cy="4888390"/>
          </a:xfrm>
        </p:grpSpPr>
        <p:sp>
          <p:nvSpPr>
            <p:cNvPr id="21" name="矩形 20"/>
            <p:cNvSpPr/>
            <p:nvPr/>
          </p:nvSpPr>
          <p:spPr bwMode="auto">
            <a:xfrm>
              <a:off x="6735347" y="1248229"/>
              <a:ext cx="4518698" cy="4801407"/>
            </a:xfrm>
            <a:prstGeom prst="rect">
              <a:avLst/>
            </a:prstGeom>
            <a:noFill/>
            <a:ln>
              <a:solidFill>
                <a:srgbClr val="00518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005188"/>
                </a:solidFill>
                <a:latin typeface="+mn-ea"/>
              </a:endParaRPr>
            </a:p>
          </p:txBody>
        </p:sp>
        <p:sp>
          <p:nvSpPr>
            <p:cNvPr id="27" name="文字版面配置區 13"/>
            <p:cNvSpPr txBox="1">
              <a:spLocks/>
            </p:cNvSpPr>
            <p:nvPr/>
          </p:nvSpPr>
          <p:spPr>
            <a:xfrm>
              <a:off x="6735347" y="1255769"/>
              <a:ext cx="4518698" cy="639762"/>
            </a:xfrm>
            <a:prstGeom prst="rect">
              <a:avLst/>
            </a:prstGeom>
            <a:noFill/>
            <a:ln>
              <a:solidFill>
                <a:srgbClr val="005188"/>
              </a:solidFill>
            </a:ln>
            <a:effectLst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TW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中圓體" pitchFamily="49" charset="-120"/>
                  <a:ea typeface="華康中圓體" pitchFamily="49" charset="-120"/>
                </a:rPr>
                <a:t>吳忠誼 教授</a:t>
              </a:r>
              <a:endPara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itchFamily="49" charset="-120"/>
                <a:ea typeface="華康中圓體" pitchFamily="49" charset="-120"/>
              </a:endParaRPr>
            </a:p>
          </p:txBody>
        </p:sp>
        <p:pic>
          <p:nvPicPr>
            <p:cNvPr id="30" name="Picture 1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8"/>
            <a:stretch/>
          </p:blipFill>
          <p:spPr bwMode="auto">
            <a:xfrm>
              <a:off x="8040696" y="1968743"/>
              <a:ext cx="1908000" cy="2545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內容版面配置區 14"/>
            <p:cNvSpPr txBox="1">
              <a:spLocks/>
            </p:cNvSpPr>
            <p:nvPr/>
          </p:nvSpPr>
          <p:spPr>
            <a:xfrm>
              <a:off x="6735347" y="4603993"/>
              <a:ext cx="4518698" cy="1532626"/>
            </a:xfrm>
            <a:prstGeom prst="rect">
              <a:avLst/>
            </a:prstGeom>
            <a:noFill/>
            <a:effectLst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lnSpc>
                  <a:spcPct val="150000"/>
                </a:lnSpc>
                <a:spcBef>
                  <a:spcPts val="0"/>
                </a:spcBef>
                <a:buClr>
                  <a:srgbClr val="0033CC"/>
                </a:buClr>
                <a:buSzPct val="100000"/>
                <a:buNone/>
                <a:defRPr/>
              </a:pPr>
              <a:r>
                <a:rPr lang="zh-TW" altLang="en-US" sz="3000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運動哲學、運動人類學</a:t>
              </a:r>
              <a:endParaRPr lang="en-US" altLang="zh-TW" sz="3000" b="1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pPr marL="0" lvl="1" indent="0" algn="ctr">
                <a:lnSpc>
                  <a:spcPct val="150000"/>
                </a:lnSpc>
                <a:spcBef>
                  <a:spcPts val="0"/>
                </a:spcBef>
                <a:buClr>
                  <a:srgbClr val="0033CC"/>
                </a:buClr>
                <a:buSzPct val="100000"/>
                <a:buNone/>
                <a:defRPr/>
              </a:pPr>
              <a:r>
                <a:rPr lang="zh-TW" altLang="en-US" sz="3000" b="1" dirty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網</a:t>
              </a:r>
              <a:r>
                <a:rPr lang="zh-TW" altLang="en-US" sz="3000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球、羽球</a:t>
              </a:r>
              <a:endParaRPr lang="en-US" altLang="zh-TW" sz="3000" b="1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0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1192479" y="292682"/>
            <a:ext cx="273770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運動史哲學群</a:t>
            </a:r>
            <a:endParaRPr lang="zh-CN" altLang="en-US" sz="3200" b="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91" name="chenying0907 90"/>
          <p:cNvGrpSpPr/>
          <p:nvPr/>
        </p:nvGrpSpPr>
        <p:grpSpPr>
          <a:xfrm>
            <a:off x="2434740" y="2510423"/>
            <a:ext cx="4812246" cy="523220"/>
            <a:chOff x="1192768" y="2582109"/>
            <a:chExt cx="4812246" cy="523220"/>
          </a:xfrm>
        </p:grpSpPr>
        <p:sp>
          <p:nvSpPr>
            <p:cNvPr id="11" name="文本框 10"/>
            <p:cNvSpPr txBox="1"/>
            <p:nvPr/>
          </p:nvSpPr>
          <p:spPr>
            <a:xfrm>
              <a:off x="1485706" y="2582109"/>
              <a:ext cx="4519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運動哲學專題研究</a:t>
              </a:r>
              <a:endParaRPr lang="en-US" altLang="zh-CN" sz="2800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chenying0907 30"/>
            <p:cNvSpPr>
              <a:spLocks noEditPoints="1"/>
            </p:cNvSpPr>
            <p:nvPr/>
          </p:nvSpPr>
          <p:spPr bwMode="auto">
            <a:xfrm>
              <a:off x="1192768" y="2586726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  <p:grpSp>
        <p:nvGrpSpPr>
          <p:cNvPr id="95" name="chenying0907 90"/>
          <p:cNvGrpSpPr/>
          <p:nvPr/>
        </p:nvGrpSpPr>
        <p:grpSpPr>
          <a:xfrm>
            <a:off x="2434739" y="1672967"/>
            <a:ext cx="4812247" cy="523220"/>
            <a:chOff x="1192768" y="2582109"/>
            <a:chExt cx="4047972" cy="523220"/>
          </a:xfrm>
        </p:grpSpPr>
        <p:sp>
          <p:nvSpPr>
            <p:cNvPr id="96" name="文本框 10"/>
            <p:cNvSpPr txBox="1"/>
            <p:nvPr/>
          </p:nvSpPr>
          <p:spPr>
            <a:xfrm>
              <a:off x="1485706" y="2582109"/>
              <a:ext cx="3755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運動倫理學專題研究</a:t>
              </a:r>
              <a:endParaRPr lang="en-US" altLang="zh-CN" sz="2800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7" name="chenying0907 30"/>
            <p:cNvSpPr>
              <a:spLocks noEditPoints="1"/>
            </p:cNvSpPr>
            <p:nvPr/>
          </p:nvSpPr>
          <p:spPr bwMode="auto">
            <a:xfrm>
              <a:off x="1192768" y="2586726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  <p:grpSp>
        <p:nvGrpSpPr>
          <p:cNvPr id="98" name="chenying0907 90"/>
          <p:cNvGrpSpPr/>
          <p:nvPr/>
        </p:nvGrpSpPr>
        <p:grpSpPr>
          <a:xfrm>
            <a:off x="2434740" y="3347879"/>
            <a:ext cx="4812246" cy="523220"/>
            <a:chOff x="1192768" y="2582109"/>
            <a:chExt cx="4812246" cy="523220"/>
          </a:xfrm>
        </p:grpSpPr>
        <p:sp>
          <p:nvSpPr>
            <p:cNvPr id="99" name="文本框 10"/>
            <p:cNvSpPr txBox="1"/>
            <p:nvPr/>
          </p:nvSpPr>
          <p:spPr>
            <a:xfrm>
              <a:off x="1485706" y="2582109"/>
              <a:ext cx="4519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運動美學專題研究</a:t>
              </a:r>
              <a:endParaRPr lang="en-US" altLang="zh-CN" sz="2800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0" name="chenying0907 30"/>
            <p:cNvSpPr>
              <a:spLocks noEditPoints="1"/>
            </p:cNvSpPr>
            <p:nvPr/>
          </p:nvSpPr>
          <p:spPr bwMode="auto">
            <a:xfrm>
              <a:off x="1192768" y="2586726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  <p:grpSp>
        <p:nvGrpSpPr>
          <p:cNvPr id="104" name="chenying0907 90"/>
          <p:cNvGrpSpPr/>
          <p:nvPr/>
        </p:nvGrpSpPr>
        <p:grpSpPr>
          <a:xfrm>
            <a:off x="2434740" y="4185335"/>
            <a:ext cx="4812246" cy="523220"/>
            <a:chOff x="1192768" y="2582109"/>
            <a:chExt cx="4812246" cy="523220"/>
          </a:xfrm>
        </p:grpSpPr>
        <p:sp>
          <p:nvSpPr>
            <p:cNvPr id="105" name="文本框 10"/>
            <p:cNvSpPr txBox="1"/>
            <p:nvPr/>
          </p:nvSpPr>
          <p:spPr>
            <a:xfrm>
              <a:off x="1485706" y="2582109"/>
              <a:ext cx="4519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遊戲哲學專題</a:t>
              </a:r>
              <a:r>
                <a:rPr lang="zh-TW" altLang="en-US" sz="2800" b="1" dirty="0" smtClean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研究</a:t>
              </a:r>
              <a:endParaRPr lang="en-US" altLang="zh-CN" sz="2800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6" name="chenying0907 30"/>
            <p:cNvSpPr>
              <a:spLocks noEditPoints="1"/>
            </p:cNvSpPr>
            <p:nvPr/>
          </p:nvSpPr>
          <p:spPr bwMode="auto">
            <a:xfrm>
              <a:off x="1192768" y="2586726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  <p:grpSp>
        <p:nvGrpSpPr>
          <p:cNvPr id="107" name="chenying0907 90"/>
          <p:cNvGrpSpPr/>
          <p:nvPr/>
        </p:nvGrpSpPr>
        <p:grpSpPr>
          <a:xfrm>
            <a:off x="2434740" y="5022792"/>
            <a:ext cx="4812246" cy="523220"/>
            <a:chOff x="1192768" y="2582109"/>
            <a:chExt cx="4812246" cy="523220"/>
          </a:xfrm>
        </p:grpSpPr>
        <p:sp>
          <p:nvSpPr>
            <p:cNvPr id="108" name="文本框 10"/>
            <p:cNvSpPr txBox="1"/>
            <p:nvPr/>
          </p:nvSpPr>
          <p:spPr>
            <a:xfrm>
              <a:off x="1485706" y="2582109"/>
              <a:ext cx="4519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005188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運動身體學研究</a:t>
              </a:r>
              <a:endParaRPr lang="en-US" altLang="zh-CN" sz="2800" b="1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9" name="chenying0907 30"/>
            <p:cNvSpPr>
              <a:spLocks noEditPoints="1"/>
            </p:cNvSpPr>
            <p:nvPr/>
          </p:nvSpPr>
          <p:spPr bwMode="auto">
            <a:xfrm>
              <a:off x="1192768" y="2586726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  <p:pic>
        <p:nvPicPr>
          <p:cNvPr id="110" name="圖片 10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t="5969" r="18982" b="3988"/>
          <a:stretch/>
        </p:blipFill>
        <p:spPr>
          <a:xfrm>
            <a:off x="7246986" y="1512430"/>
            <a:ext cx="2949984" cy="43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1192479" y="292682"/>
            <a:ext cx="273770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論文指導題目</a:t>
            </a:r>
            <a:endParaRPr lang="zh-CN" altLang="en-US" sz="3200" b="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aphicFrame>
        <p:nvGraphicFramePr>
          <p:cNvPr id="31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779299"/>
              </p:ext>
            </p:extLst>
          </p:nvPr>
        </p:nvGraphicFramePr>
        <p:xfrm>
          <a:off x="1577983" y="1138254"/>
          <a:ext cx="9626827" cy="542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4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2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33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研究生</a:t>
                      </a:r>
                      <a:endParaRPr lang="zh-TW" altLang="en-US" sz="2000" b="1" kern="1200" dirty="0">
                        <a:solidFill>
                          <a:schemeClr val="lt1"/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論文題目</a:t>
                      </a:r>
                      <a:endParaRPr lang="zh-TW" altLang="en-US" sz="2000" b="1" kern="1200" dirty="0">
                        <a:solidFill>
                          <a:schemeClr val="lt1"/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年度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曹純玉</a:t>
                      </a:r>
                      <a:endParaRPr lang="zh-TW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奔跑吧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馬場上的寶貝女孩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敘說馬拉松比賽經驗與信念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</a:rPr>
                        <a:t>107</a:t>
                      </a:r>
                      <a:endParaRPr lang="zh-TW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李婉芸</a:t>
                      </a:r>
                      <a:endParaRPr lang="zh-TW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「步築籃網」：一個阿美族女性籃球運動員的追夢故事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</a:rPr>
                        <a:t>107</a:t>
                      </a:r>
                      <a:endParaRPr lang="zh-TW" altLang="en-US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黃菁瑩</a:t>
                      </a:r>
                      <a:endParaRPr lang="zh-TW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SBL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退役球員成功轉職的個案研究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</a:rPr>
                        <a:t>107</a:t>
                      </a:r>
                      <a:endParaRPr lang="zh-TW" altLang="en-US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詹原芳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素人選手的背後推手—敘說長億高中田徑隊故事</a:t>
                      </a:r>
                      <a:r>
                        <a:rPr lang="zh-TW" alt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107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吳佳霖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遇「劍」：一個劍道家族的旅程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107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游瀚震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臺灣游泳選手職涯規劃之個案研究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107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顏崇偉</a:t>
                      </a:r>
                      <a:endParaRPr lang="zh-TW" alt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恆毅力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北市國民小學競技游泳教練的訓練信念</a:t>
                      </a:r>
                      <a:r>
                        <a:rPr lang="zh-TW" alt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 </a:t>
                      </a:r>
                      <a:endParaRPr lang="zh-TW" alt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107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鄭慧茹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隊友情深：一段「黃衫軍」魔力之美感經驗</a:t>
                      </a:r>
                      <a:r>
                        <a:rPr lang="zh-TW" alt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106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張淳智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翻轉吧！競技體操選手的金牌人生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106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馮巧雯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北馬雙溪櫻花馬拉松賽會籌辦經驗歷程之探究</a:t>
                      </a:r>
                      <a:endParaRPr lang="zh-TW" alt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104</a:t>
                      </a:r>
                      <a:r>
                        <a:rPr lang="zh-TW" alt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 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110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8993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75725" y="4282379"/>
            <a:ext cx="6155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>
                <a:solidFill>
                  <a:srgbClr val="005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panose="03000509000000000000" pitchFamily="65" charset="-122"/>
              </a:rPr>
              <a:t>THANK</a:t>
            </a:r>
            <a:r>
              <a:rPr lang="zh-TW" altLang="en-US" sz="7200" b="1" dirty="0">
                <a:solidFill>
                  <a:srgbClr val="005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panose="03000509000000000000" pitchFamily="65" charset="-122"/>
              </a:rPr>
              <a:t> </a:t>
            </a:r>
            <a:r>
              <a:rPr lang="en-US" altLang="zh-TW" sz="7200" b="1" dirty="0" smtClean="0">
                <a:solidFill>
                  <a:srgbClr val="005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 panose="03000509000000000000" pitchFamily="65" charset="-122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2427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317</Words>
  <Application>Microsoft Office PowerPoint</Application>
  <PresentationFormat>自訂</PresentationFormat>
  <Paragraphs>71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说课公开课</dc:title>
  <dc:creator>第一PPT</dc:creator>
  <cp:keywords>www.1ppt.com</cp:keywords>
  <dc:description>www.1ppt.com</dc:description>
  <cp:lastModifiedBy>Hu Yi Wen</cp:lastModifiedBy>
  <cp:revision>130</cp:revision>
  <dcterms:created xsi:type="dcterms:W3CDTF">2016-09-10T02:18:52Z</dcterms:created>
  <dcterms:modified xsi:type="dcterms:W3CDTF">2019-09-19T09:10:36Z</dcterms:modified>
</cp:coreProperties>
</file>