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7894" autoAdjust="0"/>
  </p:normalViewPr>
  <p:slideViewPr>
    <p:cSldViewPr>
      <p:cViewPr varScale="1">
        <p:scale>
          <a:sx n="75" d="100"/>
          <a:sy n="75" d="100"/>
        </p:scale>
        <p:origin x="177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anose="020B0604020202020204" pitchFamily="34" charset="0"/>
              </a:defRPr>
            </a:lvl1pPr>
          </a:lstStyle>
          <a:p>
            <a:fld id="{2733A280-CACF-4E37-AEC3-6D3A1B04FB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909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3A280-CACF-4E37-AEC3-6D3A1B04FB70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080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EC075CC-92CE-48E6-A684-5A442A7B420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53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D21F-2191-4631-B9C9-D9B9929D09C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923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D21F-2191-4631-B9C9-D9B9929D09C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2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D21F-2191-4631-B9C9-D9B9929D09C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13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D21F-2191-4631-B9C9-D9B9929D09C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58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D21F-2191-4631-B9C9-D9B9929D09C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D21F-2191-4631-B9C9-D9B9929D09C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52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5BC5-0E0D-4DE5-A3A0-0F339B61363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07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C2F0-026E-4015-B369-4DA0C507E1E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4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106B9-5CED-4882-925D-F43CA19AFC0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480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F5CF-2F59-4D1B-9A97-5FBA27B6F08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07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0017-4F01-4465-AF33-0FC817C9327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926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9388-1CA4-4CF8-A705-B1965D1AAE3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0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0867-ECA3-435F-80BB-6645A0F2462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7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F35F-65CD-4A61-94D2-CB3E7D9D4A8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300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D597-760D-4AF6-84F7-C24F2CFB19D1}" type="slidenum">
              <a:rPr lang="en-US" altLang="zh-TW" smtClean="0"/>
              <a:pPr/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2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A2BB-96CC-4821-9FC0-7AB3477C28F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929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FED21F-2191-4631-B9C9-D9B9929D09C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53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6792"/>
            <a:ext cx="7772400" cy="1842120"/>
          </a:xfrm>
        </p:spPr>
        <p:txBody>
          <a:bodyPr/>
          <a:lstStyle/>
          <a:p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國立臺北教育大學</a:t>
            </a:r>
            <a:b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體育學系碩士班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/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運動教育學門簡介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b="1" dirty="0">
                <a:latin typeface="+mj-ea"/>
              </a:rPr>
              <a:t>運動教育學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>
                <a:latin typeface="Times New Roman" panose="02020603050405020304" pitchFamily="18" charset="0"/>
              </a:rPr>
              <a:t>sport pedagogy</a:t>
            </a:r>
            <a:endParaRPr lang="zh-TW" altLang="en-US" sz="48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24874"/>
            <a:ext cx="1684339" cy="10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2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908720"/>
            <a:ext cx="7050088" cy="1311275"/>
          </a:xfrm>
        </p:spPr>
        <p:txBody>
          <a:bodyPr>
            <a:normAutofit fontScale="90000"/>
          </a:bodyPr>
          <a:lstStyle/>
          <a:p>
            <a:b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運動教育學的定義</a:t>
            </a:r>
            <a:br>
              <a:rPr lang="zh-TW" alt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endParaRPr lang="en-US" altLang="zh-TW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>
                <a:ea typeface="新細明體" panose="02020500000000000000" pitchFamily="18" charset="-120"/>
              </a:rPr>
              <a:t>狹義：</a:t>
            </a:r>
            <a:r>
              <a:rPr lang="zh-TW" altLang="en-US" sz="2800" dirty="0">
                <a:solidFill>
                  <a:srgbClr val="FF0000"/>
                </a:solidFill>
                <a:ea typeface="新細明體" panose="02020500000000000000" pitchFamily="18" charset="-120"/>
              </a:rPr>
              <a:t>學校體育</a:t>
            </a:r>
            <a:r>
              <a:rPr lang="zh-TW" altLang="en-US" sz="2800" dirty="0">
                <a:ea typeface="新細明體" panose="02020500000000000000" pitchFamily="18" charset="-120"/>
              </a:rPr>
              <a:t>的體育科教學，其內涵以課程、師資和教學方法為重點。</a:t>
            </a:r>
          </a:p>
          <a:p>
            <a:r>
              <a:rPr lang="zh-TW" altLang="en-US" sz="2800" b="1" dirty="0">
                <a:ea typeface="新細明體" panose="02020500000000000000" pitchFamily="18" charset="-120"/>
              </a:rPr>
              <a:t>廣義：</a:t>
            </a:r>
            <a:r>
              <a:rPr lang="zh-TW" altLang="en-US" sz="2800" dirty="0">
                <a:ea typeface="新細明體" panose="02020500000000000000" pitchFamily="18" charset="-120"/>
              </a:rPr>
              <a:t>透過身體形式的活動，以達教育目的，</a:t>
            </a:r>
            <a:r>
              <a:rPr lang="zh-TW" altLang="en-US" sz="2800" dirty="0">
                <a:solidFill>
                  <a:srgbClr val="FF0000"/>
                </a:solidFill>
                <a:ea typeface="新細明體" panose="02020500000000000000" pitchFamily="18" charset="-120"/>
              </a:rPr>
              <a:t>範疇不僅是學校體育，也涵蓋了具有教育目的的社會體育</a:t>
            </a:r>
            <a:r>
              <a:rPr lang="zh-TW" altLang="en-US" sz="2800" dirty="0">
                <a:ea typeface="新細明體" panose="02020500000000000000" pitchFamily="18" charset="-120"/>
              </a:rPr>
              <a:t>。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97219"/>
            <a:ext cx="1747417" cy="160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2168" y="898525"/>
            <a:ext cx="7050088" cy="1311275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研究方法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>
          <a:xfrm>
            <a:off x="1291431" y="2564904"/>
            <a:ext cx="6600825" cy="3581400"/>
          </a:xfrm>
          <a:noFill/>
          <a:ln/>
        </p:spPr>
        <p:txBody>
          <a:bodyPr>
            <a:normAutofit fontScale="85000" lnSpcReduction="10000"/>
          </a:bodyPr>
          <a:lstStyle/>
          <a:p>
            <a:r>
              <a:rPr lang="zh-TW" altLang="en-US" sz="4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問卷調查法</a:t>
            </a:r>
          </a:p>
          <a:p>
            <a:r>
              <a:rPr lang="zh-TW" altLang="en-US" sz="4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實驗教學法  </a:t>
            </a:r>
            <a:endParaRPr lang="en-US" altLang="zh-TW" sz="4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觀察研究法</a:t>
            </a:r>
          </a:p>
          <a:p>
            <a:pPr>
              <a:buFont typeface="Wingdings" panose="05000000000000000000" pitchFamily="2" charset="2"/>
              <a:buNone/>
            </a:pP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（尚有個案研究、訪問調查、文獻分析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等）</a:t>
            </a:r>
          </a:p>
          <a:p>
            <a:endParaRPr lang="zh-TW" altLang="en-US" sz="2400" dirty="0">
              <a:ea typeface="新細明體" panose="02020500000000000000" pitchFamily="18" charset="-120"/>
            </a:endParaRPr>
          </a:p>
          <a:p>
            <a:pPr algn="r">
              <a:buFont typeface="Wingdings" panose="05000000000000000000" pitchFamily="2" charset="2"/>
              <a:buNone/>
            </a:pPr>
            <a:r>
              <a:rPr lang="zh-TW" altLang="en-US" sz="2300" dirty="0">
                <a:ea typeface="新細明體" panose="02020500000000000000" pitchFamily="18" charset="-120"/>
              </a:rPr>
              <a:t>（李宏樵，</a:t>
            </a:r>
            <a:r>
              <a:rPr lang="en-US" altLang="zh-TW" sz="2300" dirty="0">
                <a:ea typeface="新細明體" panose="02020500000000000000" pitchFamily="18" charset="-120"/>
              </a:rPr>
              <a:t>2002</a:t>
            </a:r>
            <a:r>
              <a:rPr lang="zh-TW" altLang="en-US" sz="2300" dirty="0">
                <a:ea typeface="新細明體" panose="02020500000000000000" pitchFamily="18" charset="-12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5" y="836712"/>
            <a:ext cx="7050088" cy="1311275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師資介紹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932777" y="2636912"/>
            <a:ext cx="5599663" cy="344499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★鐘敏華 教授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zh-TW" altLang="en-US" sz="2800" dirty="0"/>
              <a:t>北科羅拉多大學 運動教育博士</a:t>
            </a:r>
          </a:p>
          <a:p>
            <a:pPr>
              <a:lnSpc>
                <a:spcPct val="90000"/>
              </a:lnSpc>
            </a:pPr>
            <a:r>
              <a:rPr lang="zh-TW" altLang="en-US" sz="2800" dirty="0"/>
              <a:t>專業領域：</a:t>
            </a:r>
            <a:endParaRPr lang="en-US" altLang="zh-TW" sz="2800" dirty="0"/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800" dirty="0"/>
              <a:t>    教育學、體育學、老人學 、排球、羽球、田徑 </a:t>
            </a:r>
            <a:endParaRPr lang="en-US" altLang="zh-TW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800" dirty="0"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5" y="2636912"/>
            <a:ext cx="1755912" cy="217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189" y="764704"/>
            <a:ext cx="7050088" cy="1311275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課程介紹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ea typeface="新細明體" panose="02020500000000000000" pitchFamily="18" charset="-120"/>
              </a:rPr>
              <a:t>健康與體育課程統整專題研究 （上）</a:t>
            </a:r>
          </a:p>
          <a:p>
            <a:r>
              <a:rPr lang="zh-TW" altLang="en-US" sz="2800" dirty="0">
                <a:ea typeface="新細明體" panose="02020500000000000000" pitchFamily="18" charset="-120"/>
              </a:rPr>
              <a:t>體育教學專題研究（上）</a:t>
            </a:r>
          </a:p>
          <a:p>
            <a:r>
              <a:rPr lang="zh-TW" altLang="en-US" sz="2800" dirty="0">
                <a:ea typeface="新細明體" panose="02020500000000000000" pitchFamily="18" charset="-120"/>
              </a:rPr>
              <a:t>運動教育學期刊書報專題研究（上）</a:t>
            </a:r>
          </a:p>
          <a:p>
            <a:r>
              <a:rPr lang="zh-TW" altLang="en-US" sz="2800" dirty="0">
                <a:ea typeface="新細明體" panose="02020500000000000000" pitchFamily="18" charset="-120"/>
              </a:rPr>
              <a:t>體育課程專題研究（下）</a:t>
            </a:r>
          </a:p>
          <a:p>
            <a:r>
              <a:rPr lang="zh-TW" altLang="en-US" sz="2800" dirty="0">
                <a:ea typeface="新細明體" panose="02020500000000000000" pitchFamily="18" charset="-120"/>
              </a:rPr>
              <a:t>體育教學效能與評鑑（下）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41415"/>
            <a:ext cx="1764840" cy="1902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532" y="821581"/>
            <a:ext cx="7050088" cy="1311275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歷屆畢業出版論文</a:t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顯示近年出版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492896"/>
            <a:ext cx="7488832" cy="403244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/>
              <a:t>劉佳薇 （</a:t>
            </a:r>
            <a:r>
              <a:rPr lang="en-US" altLang="zh-TW" dirty="0"/>
              <a:t>2019</a:t>
            </a:r>
            <a:r>
              <a:rPr lang="zh-TW" altLang="en-US" dirty="0"/>
              <a:t>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新北市國民小學教師參與體育教師專業學習社群之研究</a:t>
            </a:r>
          </a:p>
          <a:p>
            <a:r>
              <a:rPr lang="zh-TW" altLang="en-US" dirty="0"/>
              <a:t>劉正和 （</a:t>
            </a:r>
            <a:r>
              <a:rPr lang="en-US" altLang="zh-TW" dirty="0"/>
              <a:t>2018</a:t>
            </a:r>
            <a:r>
              <a:rPr lang="zh-TW" altLang="en-US" dirty="0"/>
              <a:t>）</a:t>
            </a:r>
            <a:r>
              <a:rPr lang="zh-TW" altLang="en-US" dirty="0">
                <a:ea typeface="新細明體" panose="02020500000000000000" pitchFamily="18" charset="-120"/>
              </a:rPr>
              <a:t>	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dirty="0">
                <a:ea typeface="新細明體" panose="02020500000000000000" pitchFamily="18" charset="-120"/>
              </a:rPr>
              <a:t>理解</a:t>
            </a:r>
            <a:r>
              <a:rPr lang="zh-TW" altLang="en-US" dirty="0"/>
              <a:t>式球類教學法對國小三年級學童足球學習成效之行動研究</a:t>
            </a:r>
          </a:p>
          <a:p>
            <a:r>
              <a:rPr lang="zh-TW" altLang="en-US" dirty="0"/>
              <a:t>黃群淵（</a:t>
            </a:r>
            <a:r>
              <a:rPr lang="en-US" altLang="zh-TW" dirty="0"/>
              <a:t>2018</a:t>
            </a:r>
            <a:r>
              <a:rPr lang="zh-TW" altLang="en-US" dirty="0"/>
              <a:t>）</a:t>
            </a:r>
          </a:p>
          <a:p>
            <a:pPr marL="0" indent="0">
              <a:buNone/>
            </a:pPr>
            <a:r>
              <a:rPr lang="zh-TW" altLang="en-US" dirty="0"/>
              <a:t>適應體育課程對國小自閉症學生動作技能表現與同儕互動之研究</a:t>
            </a:r>
            <a:endParaRPr lang="en-US" altLang="zh-TW" dirty="0"/>
          </a:p>
          <a:p>
            <a:r>
              <a:rPr lang="zh-TW" altLang="en-US" dirty="0"/>
              <a:t>許博威（</a:t>
            </a:r>
            <a:r>
              <a:rPr lang="en-US" altLang="zh-TW" dirty="0"/>
              <a:t>2018</a:t>
            </a:r>
            <a:r>
              <a:rPr lang="zh-TW" altLang="en-US" dirty="0"/>
              <a:t>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臺北市公立高中職體育班學生升學選擇與影響因素研究</a:t>
            </a:r>
            <a:endParaRPr lang="en-US" altLang="zh-TW" dirty="0">
              <a:ea typeface="新細明體" panose="02020500000000000000" pitchFamily="18" charset="-120"/>
            </a:endParaRPr>
          </a:p>
          <a:p>
            <a:r>
              <a:rPr lang="zh-TW" altLang="en-US" dirty="0">
                <a:ea typeface="新細明體" panose="02020500000000000000" pitchFamily="18" charset="-120"/>
              </a:rPr>
              <a:t>陳穎志（</a:t>
            </a:r>
            <a:r>
              <a:rPr lang="en-US" altLang="zh-TW" dirty="0">
                <a:ea typeface="新細明體" panose="02020500000000000000" pitchFamily="18" charset="-120"/>
              </a:rPr>
              <a:t>2013</a:t>
            </a:r>
            <a:r>
              <a:rPr lang="zh-TW" altLang="en-US" dirty="0">
                <a:ea typeface="新細明體" panose="02020500000000000000" pitchFamily="18" charset="-120"/>
              </a:rPr>
              <a:t>）</a:t>
            </a:r>
          </a:p>
          <a:p>
            <a:pPr>
              <a:buNone/>
            </a:pPr>
            <a:r>
              <a:rPr lang="zh-TW" altLang="en-US" dirty="0">
                <a:ea typeface="新細明體" panose="02020500000000000000" pitchFamily="18" charset="-120"/>
              </a:rPr>
              <a:t>運動教育模式小組同儕關係與籃球技能表現之研究</a:t>
            </a:r>
            <a:endParaRPr lang="zh-TW" altLang="en-US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1772816"/>
            <a:ext cx="6552728" cy="2736379"/>
          </a:xfrm>
        </p:spPr>
        <p:txBody>
          <a:bodyPr/>
          <a:lstStyle/>
          <a:p>
            <a:r>
              <a:rPr lang="zh-TW" altLang="en-US" sz="4400" b="1" dirty="0">
                <a:latin typeface="+mj-ea"/>
              </a:rPr>
              <a:t>歡迎大家</a:t>
            </a:r>
            <a:br>
              <a:rPr lang="en-US" altLang="zh-TW" sz="4400" b="1" dirty="0">
                <a:latin typeface="+mj-ea"/>
              </a:rPr>
            </a:br>
            <a:br>
              <a:rPr lang="zh-TW" altLang="en-US" sz="4400" b="1" dirty="0">
                <a:latin typeface="+mj-ea"/>
              </a:rPr>
            </a:br>
            <a:r>
              <a:rPr lang="zh-TW" altLang="en-US" sz="4000" b="1" dirty="0">
                <a:latin typeface="+mj-ea"/>
              </a:rPr>
              <a:t>加入運動教育學門的行列</a:t>
            </a:r>
            <a:endParaRPr lang="zh-TW" altLang="en-US" sz="4400" b="1" dirty="0">
              <a:latin typeface="+mj-ea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47813" y="4221163"/>
            <a:ext cx="65532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zh-TW" altLang="zh-TW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901763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感謝聆聽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7855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458</TotalTime>
  <Words>294</Words>
  <Application>Microsoft Office PowerPoint</Application>
  <PresentationFormat>如螢幕大小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Arial Narrow</vt:lpstr>
      <vt:lpstr>Garamond</vt:lpstr>
      <vt:lpstr>Times New Roman</vt:lpstr>
      <vt:lpstr>Wingdings</vt:lpstr>
      <vt:lpstr>有機</vt:lpstr>
      <vt:lpstr>  國立臺北教育大學 體育學系碩士班</vt:lpstr>
      <vt:lpstr>運動教育學</vt:lpstr>
      <vt:lpstr> 運動教育學的定義 </vt:lpstr>
      <vt:lpstr>研究方法</vt:lpstr>
      <vt:lpstr>師資介紹</vt:lpstr>
      <vt:lpstr>課程介紹</vt:lpstr>
      <vt:lpstr>歷屆畢業出版論文 顯示近年出版</vt:lpstr>
      <vt:lpstr>歡迎大家  加入運動教育學門的行列</vt:lpstr>
      <vt:lpstr>感謝聆聽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國立台北教育大學體碩班</dc:title>
  <dc:creator>exthree</dc:creator>
  <cp:lastModifiedBy>炳程 王</cp:lastModifiedBy>
  <cp:revision>26</cp:revision>
  <dcterms:created xsi:type="dcterms:W3CDTF">2006-08-03T13:19:55Z</dcterms:created>
  <dcterms:modified xsi:type="dcterms:W3CDTF">2020-06-08T16:02:28Z</dcterms:modified>
</cp:coreProperties>
</file>